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5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0" r:id="rId1"/>
  </p:sldMasterIdLst>
  <p:notesMasterIdLst>
    <p:notesMasterId r:id="rId83"/>
  </p:notesMasterIdLst>
  <p:handoutMasterIdLst>
    <p:handoutMasterId r:id="rId84"/>
  </p:handoutMasterIdLst>
  <p:sldIdLst>
    <p:sldId id="256" r:id="rId2"/>
    <p:sldId id="258" r:id="rId3"/>
    <p:sldId id="358" r:id="rId4"/>
    <p:sldId id="359" r:id="rId5"/>
    <p:sldId id="360" r:id="rId6"/>
    <p:sldId id="361" r:id="rId7"/>
    <p:sldId id="362" r:id="rId8"/>
    <p:sldId id="363" r:id="rId9"/>
    <p:sldId id="364" r:id="rId10"/>
    <p:sldId id="303" r:id="rId11"/>
    <p:sldId id="298" r:id="rId12"/>
    <p:sldId id="305" r:id="rId13"/>
    <p:sldId id="330" r:id="rId14"/>
    <p:sldId id="311" r:id="rId15"/>
    <p:sldId id="331" r:id="rId16"/>
    <p:sldId id="340" r:id="rId17"/>
    <p:sldId id="304" r:id="rId18"/>
    <p:sldId id="306" r:id="rId19"/>
    <p:sldId id="312" r:id="rId20"/>
    <p:sldId id="332" r:id="rId21"/>
    <p:sldId id="307" r:id="rId22"/>
    <p:sldId id="333" r:id="rId23"/>
    <p:sldId id="334" r:id="rId24"/>
    <p:sldId id="335" r:id="rId25"/>
    <p:sldId id="336" r:id="rId26"/>
    <p:sldId id="337" r:id="rId27"/>
    <p:sldId id="308" r:id="rId28"/>
    <p:sldId id="339" r:id="rId29"/>
    <p:sldId id="338" r:id="rId30"/>
    <p:sldId id="309" r:id="rId31"/>
    <p:sldId id="319" r:id="rId32"/>
    <p:sldId id="341" r:id="rId33"/>
    <p:sldId id="354" r:id="rId34"/>
    <p:sldId id="355" r:id="rId35"/>
    <p:sldId id="356" r:id="rId36"/>
    <p:sldId id="315" r:id="rId37"/>
    <p:sldId id="316" r:id="rId38"/>
    <p:sldId id="317" r:id="rId39"/>
    <p:sldId id="342" r:id="rId40"/>
    <p:sldId id="343" r:id="rId41"/>
    <p:sldId id="345" r:id="rId42"/>
    <p:sldId id="346" r:id="rId43"/>
    <p:sldId id="347" r:id="rId44"/>
    <p:sldId id="348" r:id="rId45"/>
    <p:sldId id="350" r:id="rId46"/>
    <p:sldId id="349" r:id="rId47"/>
    <p:sldId id="351" r:id="rId48"/>
    <p:sldId id="352" r:id="rId49"/>
    <p:sldId id="353" r:id="rId50"/>
    <p:sldId id="344" r:id="rId51"/>
    <p:sldId id="365" r:id="rId52"/>
    <p:sldId id="366" r:id="rId53"/>
    <p:sldId id="380" r:id="rId54"/>
    <p:sldId id="386" r:id="rId55"/>
    <p:sldId id="390" r:id="rId56"/>
    <p:sldId id="387" r:id="rId57"/>
    <p:sldId id="389" r:id="rId58"/>
    <p:sldId id="388" r:id="rId59"/>
    <p:sldId id="391" r:id="rId60"/>
    <p:sldId id="392" r:id="rId61"/>
    <p:sldId id="393" r:id="rId62"/>
    <p:sldId id="394" r:id="rId63"/>
    <p:sldId id="396" r:id="rId64"/>
    <p:sldId id="397" r:id="rId65"/>
    <p:sldId id="395" r:id="rId66"/>
    <p:sldId id="367" r:id="rId67"/>
    <p:sldId id="378" r:id="rId68"/>
    <p:sldId id="384" r:id="rId69"/>
    <p:sldId id="368" r:id="rId70"/>
    <p:sldId id="369" r:id="rId71"/>
    <p:sldId id="370" r:id="rId72"/>
    <p:sldId id="371" r:id="rId73"/>
    <p:sldId id="372" r:id="rId74"/>
    <p:sldId id="373" r:id="rId75"/>
    <p:sldId id="374" r:id="rId76"/>
    <p:sldId id="376" r:id="rId77"/>
    <p:sldId id="381" r:id="rId78"/>
    <p:sldId id="382" r:id="rId79"/>
    <p:sldId id="383" r:id="rId80"/>
    <p:sldId id="377" r:id="rId81"/>
    <p:sldId id="385" r:id="rId82"/>
  </p:sldIdLst>
  <p:sldSz cx="9144000" cy="6858000" type="screen4x3"/>
  <p:notesSz cx="9144000" cy="6858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091">
          <p15:clr>
            <a:srgbClr val="A4A3A4"/>
          </p15:clr>
        </p15:guide>
        <p15:guide id="2" pos="2879">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6600"/>
    <a:srgbClr val="0033CC"/>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3F99F7-870B-D650-A9E9-0C7AD1908585}" v="199" dt="2023-09-04T04:34:56.914"/>
    <p1510:client id="{982530A7-CFF7-9D10-A57A-5AC92AE86AB2}" v="190" dt="2023-09-04T12:09:00.454"/>
    <p1510:client id="{A7C68244-5185-42AB-427B-7CC6628A894D}" v="29" dt="2023-09-14T11:29:14.876"/>
    <p1510:client id="{B5854F46-73A1-B8C6-454B-1325B10D5FA7}" v="297" dt="2023-09-13T16:42:11.235"/>
    <p1510:client id="{D361B5DE-B0FE-0B36-9A20-BC816319F5CC}" v="8" dt="2023-09-06T10:21:10.921"/>
    <p1510:client id="{DCEC9399-9942-9A07-FCC3-3C8C3968950F}" v="388" dt="2023-09-04T05:52:08.317"/>
  </p1510:revLst>
</p1510:revInfo>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94" autoAdjust="0"/>
  </p:normalViewPr>
  <p:slideViewPr>
    <p:cSldViewPr snapToGrid="0">
      <p:cViewPr varScale="1">
        <p:scale>
          <a:sx n="69" d="100"/>
          <a:sy n="69" d="100"/>
        </p:scale>
        <p:origin x="1926" y="60"/>
      </p:cViewPr>
      <p:guideLst>
        <p:guide orient="horz" pos="1091"/>
        <p:guide pos="2879"/>
      </p:guideLst>
    </p:cSldViewPr>
  </p:slideViewPr>
  <p:notesTextViewPr>
    <p:cViewPr>
      <p:scale>
        <a:sx n="100" d="100"/>
        <a:sy n="100" d="100"/>
      </p:scale>
      <p:origin x="0" y="0"/>
    </p:cViewPr>
  </p:notesTextViewPr>
  <p:sorterViewPr>
    <p:cViewPr>
      <p:scale>
        <a:sx n="100" d="100"/>
        <a:sy n="100" d="100"/>
      </p:scale>
      <p:origin x="0" y="6216"/>
    </p:cViewPr>
  </p:sorterViewPr>
  <p:notesViewPr>
    <p:cSldViewPr snapToGrid="0">
      <p:cViewPr varScale="1">
        <p:scale>
          <a:sx n="53" d="100"/>
          <a:sy n="53" d="100"/>
        </p:scale>
        <p:origin x="-960" y="-9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eshan khan" userId="S::zeshan.khan@nu.edu.pk::860a7133-657c-43e7-a51a-16ddffe6fb40" providerId="AD" clId="Web-{6E3F99F7-870B-D650-A9E9-0C7AD1908585}"/>
    <pc:docChg chg="mod modSld addMainMaster delMainMaster modMainMaster">
      <pc:chgData name="zeshan khan" userId="S::zeshan.khan@nu.edu.pk::860a7133-657c-43e7-a51a-16ddffe6fb40" providerId="AD" clId="Web-{6E3F99F7-870B-D650-A9E9-0C7AD1908585}" dt="2023-09-04T04:35:06.977" v="202"/>
      <pc:docMkLst>
        <pc:docMk/>
      </pc:docMkLst>
      <pc:sldChg chg="addSp delSp modSp mod setBg modClrScheme addAnim delAnim setClrOvrMap chgLayout">
        <pc:chgData name="zeshan khan" userId="S::zeshan.khan@nu.edu.pk::860a7133-657c-43e7-a51a-16ddffe6fb40" providerId="AD" clId="Web-{6E3F99F7-870B-D650-A9E9-0C7AD1908585}" dt="2023-09-04T04:01:24.450" v="31"/>
        <pc:sldMkLst>
          <pc:docMk/>
          <pc:sldMk cId="0" sldId="256"/>
        </pc:sldMkLst>
        <pc:spChg chg="mod ord">
          <ac:chgData name="zeshan khan" userId="S::zeshan.khan@nu.edu.pk::860a7133-657c-43e7-a51a-16ddffe6fb40" providerId="AD" clId="Web-{6E3F99F7-870B-D650-A9E9-0C7AD1908585}" dt="2023-09-04T04:01:24.450" v="29"/>
          <ac:spMkLst>
            <pc:docMk/>
            <pc:sldMk cId="0" sldId="256"/>
            <ac:spMk id="5122" creationId="{00000000-0000-0000-0000-000000000000}"/>
          </ac:spMkLst>
        </pc:spChg>
        <pc:spChg chg="mod ord">
          <ac:chgData name="zeshan khan" userId="S::zeshan.khan@nu.edu.pk::860a7133-657c-43e7-a51a-16ddffe6fb40" providerId="AD" clId="Web-{6E3F99F7-870B-D650-A9E9-0C7AD1908585}" dt="2023-09-04T04:01:24.450" v="29"/>
          <ac:spMkLst>
            <pc:docMk/>
            <pc:sldMk cId="0" sldId="256"/>
            <ac:spMk id="5123" creationId="{00000000-0000-0000-0000-000000000000}"/>
          </ac:spMkLst>
        </pc:spChg>
        <pc:spChg chg="add del">
          <ac:chgData name="zeshan khan" userId="S::zeshan.khan@nu.edu.pk::860a7133-657c-43e7-a51a-16ddffe6fb40" providerId="AD" clId="Web-{6E3F99F7-870B-D650-A9E9-0C7AD1908585}" dt="2023-09-04T04:01:19.465" v="22"/>
          <ac:spMkLst>
            <pc:docMk/>
            <pc:sldMk cId="0" sldId="256"/>
            <ac:spMk id="5129" creationId="{4CE9304C-7D47-49AD-9260-6DBF0A5B9A0A}"/>
          </ac:spMkLst>
        </pc:spChg>
        <pc:spChg chg="add del">
          <ac:chgData name="zeshan khan" userId="S::zeshan.khan@nu.edu.pk::860a7133-657c-43e7-a51a-16ddffe6fb40" providerId="AD" clId="Web-{6E3F99F7-870B-D650-A9E9-0C7AD1908585}" dt="2023-09-04T04:01:19.465" v="22"/>
          <ac:spMkLst>
            <pc:docMk/>
            <pc:sldMk cId="0" sldId="256"/>
            <ac:spMk id="5131" creationId="{9DEDD006-D91C-4989-B39C-EEEA43F868FF}"/>
          </ac:spMkLst>
        </pc:spChg>
        <pc:spChg chg="add del">
          <ac:chgData name="zeshan khan" userId="S::zeshan.khan@nu.edu.pk::860a7133-657c-43e7-a51a-16ddffe6fb40" providerId="AD" clId="Web-{6E3F99F7-870B-D650-A9E9-0C7AD1908585}" dt="2023-09-04T04:01:19.465" v="22"/>
          <ac:spMkLst>
            <pc:docMk/>
            <pc:sldMk cId="0" sldId="256"/>
            <ac:spMk id="5133" creationId="{35EF7FFE-55CC-444E-A630-F40A5C9C5C8B}"/>
          </ac:spMkLst>
        </pc:spChg>
        <pc:spChg chg="add del">
          <ac:chgData name="zeshan khan" userId="S::zeshan.khan@nu.edu.pk::860a7133-657c-43e7-a51a-16ddffe6fb40" providerId="AD" clId="Web-{6E3F99F7-870B-D650-A9E9-0C7AD1908585}" dt="2023-09-04T04:01:24.418" v="28"/>
          <ac:spMkLst>
            <pc:docMk/>
            <pc:sldMk cId="0" sldId="256"/>
            <ac:spMk id="5135" creationId="{1FF9CEF5-A50D-4B8B-9852-D76F7037867E}"/>
          </ac:spMkLst>
        </pc:spChg>
        <pc:spChg chg="add del">
          <ac:chgData name="zeshan khan" userId="S::zeshan.khan@nu.edu.pk::860a7133-657c-43e7-a51a-16ddffe6fb40" providerId="AD" clId="Web-{6E3F99F7-870B-D650-A9E9-0C7AD1908585}" dt="2023-09-04T04:01:24.418" v="28"/>
          <ac:spMkLst>
            <pc:docMk/>
            <pc:sldMk cId="0" sldId="256"/>
            <ac:spMk id="5137" creationId="{30684D86-C9D1-40C3-A9B6-EC935C7312E3}"/>
          </ac:spMkLst>
        </pc:spChg>
        <pc:spChg chg="add del">
          <ac:chgData name="zeshan khan" userId="S::zeshan.khan@nu.edu.pk::860a7133-657c-43e7-a51a-16ddffe6fb40" providerId="AD" clId="Web-{6E3F99F7-870B-D650-A9E9-0C7AD1908585}" dt="2023-09-04T04:01:24.418" v="28"/>
          <ac:spMkLst>
            <pc:docMk/>
            <pc:sldMk cId="0" sldId="256"/>
            <ac:spMk id="5138" creationId="{1EDF7896-F56A-49DA-90F3-F5CE8B9833AD}"/>
          </ac:spMkLst>
        </pc:spChg>
        <pc:spChg chg="add">
          <ac:chgData name="zeshan khan" userId="S::zeshan.khan@nu.edu.pk::860a7133-657c-43e7-a51a-16ddffe6fb40" providerId="AD" clId="Web-{6E3F99F7-870B-D650-A9E9-0C7AD1908585}" dt="2023-09-04T04:01:24.450" v="29"/>
          <ac:spMkLst>
            <pc:docMk/>
            <pc:sldMk cId="0" sldId="256"/>
            <ac:spMk id="5140" creationId="{4CE9304C-7D47-49AD-9260-6DBF0A5B9A0A}"/>
          </ac:spMkLst>
        </pc:spChg>
        <pc:spChg chg="add">
          <ac:chgData name="zeshan khan" userId="S::zeshan.khan@nu.edu.pk::860a7133-657c-43e7-a51a-16ddffe6fb40" providerId="AD" clId="Web-{6E3F99F7-870B-D650-A9E9-0C7AD1908585}" dt="2023-09-04T04:01:24.450" v="29"/>
          <ac:spMkLst>
            <pc:docMk/>
            <pc:sldMk cId="0" sldId="256"/>
            <ac:spMk id="5142" creationId="{9DEDD006-D91C-4989-B39C-EEEA43F868FF}"/>
          </ac:spMkLst>
        </pc:spChg>
        <pc:spChg chg="add">
          <ac:chgData name="zeshan khan" userId="S::zeshan.khan@nu.edu.pk::860a7133-657c-43e7-a51a-16ddffe6fb40" providerId="AD" clId="Web-{6E3F99F7-870B-D650-A9E9-0C7AD1908585}" dt="2023-09-04T04:01:24.450" v="29"/>
          <ac:spMkLst>
            <pc:docMk/>
            <pc:sldMk cId="0" sldId="256"/>
            <ac:spMk id="5143" creationId="{35EF7FFE-55CC-444E-A630-F40A5C9C5C8B}"/>
          </ac:spMkLst>
        </pc:spChg>
        <pc:picChg chg="del">
          <ac:chgData name="zeshan khan" userId="S::zeshan.khan@nu.edu.pk::860a7133-657c-43e7-a51a-16ddffe6fb40" providerId="AD" clId="Web-{6E3F99F7-870B-D650-A9E9-0C7AD1908585}" dt="2023-09-04T04:00:32.057" v="1"/>
          <ac:picMkLst>
            <pc:docMk/>
            <pc:sldMk cId="0" sldId="256"/>
            <ac:picMk id="4" creationId="{00000000-0000-0000-0000-000000000000}"/>
          </ac:picMkLst>
        </pc:picChg>
        <pc:picChg chg="add del">
          <ac:chgData name="zeshan khan" userId="S::zeshan.khan@nu.edu.pk::860a7133-657c-43e7-a51a-16ddffe6fb40" providerId="AD" clId="Web-{6E3F99F7-870B-D650-A9E9-0C7AD1908585}" dt="2023-09-04T04:01:19.465" v="22"/>
          <ac:picMkLst>
            <pc:docMk/>
            <pc:sldMk cId="0" sldId="256"/>
            <ac:picMk id="5125" creationId="{15CA66EC-8A3D-FCBE-07F7-1DB35E2DEF3E}"/>
          </ac:picMkLst>
        </pc:picChg>
        <pc:picChg chg="add del">
          <ac:chgData name="zeshan khan" userId="S::zeshan.khan@nu.edu.pk::860a7133-657c-43e7-a51a-16ddffe6fb40" providerId="AD" clId="Web-{6E3F99F7-870B-D650-A9E9-0C7AD1908585}" dt="2023-09-04T04:01:24.418" v="28"/>
          <ac:picMkLst>
            <pc:docMk/>
            <pc:sldMk cId="0" sldId="256"/>
            <ac:picMk id="5136" creationId="{F42DF908-3614-7C28-F42F-2AC501C2BA8D}"/>
          </ac:picMkLst>
        </pc:picChg>
        <pc:picChg chg="add">
          <ac:chgData name="zeshan khan" userId="S::zeshan.khan@nu.edu.pk::860a7133-657c-43e7-a51a-16ddffe6fb40" providerId="AD" clId="Web-{6E3F99F7-870B-D650-A9E9-0C7AD1908585}" dt="2023-09-04T04:01:24.450" v="29"/>
          <ac:picMkLst>
            <pc:docMk/>
            <pc:sldMk cId="0" sldId="256"/>
            <ac:picMk id="5141" creationId="{15CA66EC-8A3D-FCBE-07F7-1DB35E2DEF3E}"/>
          </ac:picMkLst>
        </pc:picChg>
      </pc:sldChg>
      <pc:sldChg chg="addSp delSp modSp mod setBg modClrScheme chgLayout">
        <pc:chgData name="zeshan khan" userId="S::zeshan.khan@nu.edu.pk::860a7133-657c-43e7-a51a-16ddffe6fb40" providerId="AD" clId="Web-{6E3F99F7-870B-D650-A9E9-0C7AD1908585}" dt="2023-09-04T04:03:46.985" v="58" actId="14100"/>
        <pc:sldMkLst>
          <pc:docMk/>
          <pc:sldMk cId="0" sldId="258"/>
        </pc:sldMkLst>
        <pc:spChg chg="add del mod">
          <ac:chgData name="zeshan khan" userId="S::zeshan.khan@nu.edu.pk::860a7133-657c-43e7-a51a-16ddffe6fb40" providerId="AD" clId="Web-{6E3F99F7-870B-D650-A9E9-0C7AD1908585}" dt="2023-09-04T04:01:45.091" v="33"/>
          <ac:spMkLst>
            <pc:docMk/>
            <pc:sldMk cId="0" sldId="258"/>
            <ac:spMk id="2" creationId="{FC2D1142-9395-4E18-AB37-996239ABA235}"/>
          </ac:spMkLst>
        </pc:spChg>
        <pc:spChg chg="add mod">
          <ac:chgData name="zeshan khan" userId="S::zeshan.khan@nu.edu.pk::860a7133-657c-43e7-a51a-16ddffe6fb40" providerId="AD" clId="Web-{6E3F99F7-870B-D650-A9E9-0C7AD1908585}" dt="2023-09-04T04:03:38.016" v="54"/>
          <ac:spMkLst>
            <pc:docMk/>
            <pc:sldMk cId="0" sldId="258"/>
            <ac:spMk id="4" creationId="{9506BF4C-42DC-256E-404B-78252E5F5F10}"/>
          </ac:spMkLst>
        </pc:spChg>
        <pc:spChg chg="mod ord">
          <ac:chgData name="zeshan khan" userId="S::zeshan.khan@nu.edu.pk::860a7133-657c-43e7-a51a-16ddffe6fb40" providerId="AD" clId="Web-{6E3F99F7-870B-D650-A9E9-0C7AD1908585}" dt="2023-09-04T04:03:38.016" v="54"/>
          <ac:spMkLst>
            <pc:docMk/>
            <pc:sldMk cId="0" sldId="258"/>
            <ac:spMk id="7170" creationId="{00000000-0000-0000-0000-000000000000}"/>
          </ac:spMkLst>
        </pc:spChg>
        <pc:spChg chg="mod ord">
          <ac:chgData name="zeshan khan" userId="S::zeshan.khan@nu.edu.pk::860a7133-657c-43e7-a51a-16ddffe6fb40" providerId="AD" clId="Web-{6E3F99F7-870B-D650-A9E9-0C7AD1908585}" dt="2023-09-04T04:03:46.985" v="58" actId="14100"/>
          <ac:spMkLst>
            <pc:docMk/>
            <pc:sldMk cId="0" sldId="258"/>
            <ac:spMk id="7171" creationId="{00000000-0000-0000-0000-000000000000}"/>
          </ac:spMkLst>
        </pc:spChg>
        <pc:spChg chg="add">
          <ac:chgData name="zeshan khan" userId="S::zeshan.khan@nu.edu.pk::860a7133-657c-43e7-a51a-16ddffe6fb40" providerId="AD" clId="Web-{6E3F99F7-870B-D650-A9E9-0C7AD1908585}" dt="2023-09-04T04:03:38.016" v="54"/>
          <ac:spMkLst>
            <pc:docMk/>
            <pc:sldMk cId="0" sldId="258"/>
            <ac:spMk id="7173" creationId="{23C7736A-5A08-4021-9AB6-390DFF506AA8}"/>
          </ac:spMkLst>
        </pc:spChg>
        <pc:spChg chg="add">
          <ac:chgData name="zeshan khan" userId="S::zeshan.khan@nu.edu.pk::860a7133-657c-43e7-a51a-16ddffe6fb40" providerId="AD" clId="Web-{6E3F99F7-870B-D650-A9E9-0C7AD1908585}" dt="2023-09-04T04:03:38.016" v="54"/>
          <ac:spMkLst>
            <pc:docMk/>
            <pc:sldMk cId="0" sldId="258"/>
            <ac:spMk id="7174" creationId="{433DF4D3-8A35-461A-ABE0-F56B78A1371F}"/>
          </ac:spMkLst>
        </pc:spChg>
        <pc:spChg chg="add del">
          <ac:chgData name="zeshan khan" userId="S::zeshan.khan@nu.edu.pk::860a7133-657c-43e7-a51a-16ddffe6fb40" providerId="AD" clId="Web-{6E3F99F7-870B-D650-A9E9-0C7AD1908585}" dt="2023-09-04T04:03:34.641" v="51"/>
          <ac:spMkLst>
            <pc:docMk/>
            <pc:sldMk cId="0" sldId="258"/>
            <ac:spMk id="7176" creationId="{23C7736A-5A08-4021-9AB6-390DFF506AA8}"/>
          </ac:spMkLst>
        </pc:spChg>
        <pc:spChg chg="add del">
          <ac:chgData name="zeshan khan" userId="S::zeshan.khan@nu.edu.pk::860a7133-657c-43e7-a51a-16ddffe6fb40" providerId="AD" clId="Web-{6E3F99F7-870B-D650-A9E9-0C7AD1908585}" dt="2023-09-04T04:03:34.641" v="51"/>
          <ac:spMkLst>
            <pc:docMk/>
            <pc:sldMk cId="0" sldId="258"/>
            <ac:spMk id="7178" creationId="{433DF4D3-8A35-461A-ABE0-F56B78A1371F}"/>
          </ac:spMkLst>
        </pc:spChg>
        <pc:picChg chg="add mod ord">
          <ac:chgData name="zeshan khan" userId="S::zeshan.khan@nu.edu.pk::860a7133-657c-43e7-a51a-16ddffe6fb40" providerId="AD" clId="Web-{6E3F99F7-870B-D650-A9E9-0C7AD1908585}" dt="2023-09-04T04:03:38.016" v="54"/>
          <ac:picMkLst>
            <pc:docMk/>
            <pc:sldMk cId="0" sldId="258"/>
            <ac:picMk id="3" creationId="{481C6946-16FA-EFF5-A2AC-1740928A5379}"/>
          </ac:picMkLst>
        </pc:picChg>
      </pc:sldChg>
      <pc:sldChg chg="modSp mod modClrScheme chgLayout">
        <pc:chgData name="zeshan khan" userId="S::zeshan.khan@nu.edu.pk::860a7133-657c-43e7-a51a-16ddffe6fb40" providerId="AD" clId="Web-{6E3F99F7-870B-D650-A9E9-0C7AD1908585}" dt="2023-09-04T04:00:12.463" v="0"/>
        <pc:sldMkLst>
          <pc:docMk/>
          <pc:sldMk cId="0" sldId="298"/>
        </pc:sldMkLst>
        <pc:spChg chg="mod ord">
          <ac:chgData name="zeshan khan" userId="S::zeshan.khan@nu.edu.pk::860a7133-657c-43e7-a51a-16ddffe6fb40" providerId="AD" clId="Web-{6E3F99F7-870B-D650-A9E9-0C7AD1908585}" dt="2023-09-04T04:00:12.463" v="0"/>
          <ac:spMkLst>
            <pc:docMk/>
            <pc:sldMk cId="0" sldId="298"/>
            <ac:spMk id="11266" creationId="{00000000-0000-0000-0000-000000000000}"/>
          </ac:spMkLst>
        </pc:spChg>
        <pc:spChg chg="mod ord">
          <ac:chgData name="zeshan khan" userId="S::zeshan.khan@nu.edu.pk::860a7133-657c-43e7-a51a-16ddffe6fb40" providerId="AD" clId="Web-{6E3F99F7-870B-D650-A9E9-0C7AD1908585}" dt="2023-09-04T04:00:12.463" v="0"/>
          <ac:spMkLst>
            <pc:docMk/>
            <pc:sldMk cId="0" sldId="298"/>
            <ac:spMk id="11267" creationId="{00000000-0000-0000-0000-000000000000}"/>
          </ac:spMkLst>
        </pc:spChg>
      </pc:sldChg>
      <pc:sldChg chg="addSp delSp modSp mod modClrScheme chgLayout">
        <pc:chgData name="zeshan khan" userId="S::zeshan.khan@nu.edu.pk::860a7133-657c-43e7-a51a-16ddffe6fb40" providerId="AD" clId="Web-{6E3F99F7-870B-D650-A9E9-0C7AD1908585}" dt="2023-09-04T04:28:47.826" v="166" actId="14100"/>
        <pc:sldMkLst>
          <pc:docMk/>
          <pc:sldMk cId="0" sldId="303"/>
        </pc:sldMkLst>
        <pc:spChg chg="mod ord">
          <ac:chgData name="zeshan khan" userId="S::zeshan.khan@nu.edu.pk::860a7133-657c-43e7-a51a-16ddffe6fb40" providerId="AD" clId="Web-{6E3F99F7-870B-D650-A9E9-0C7AD1908585}" dt="2023-09-04T04:24:23.628" v="152" actId="1076"/>
          <ac:spMkLst>
            <pc:docMk/>
            <pc:sldMk cId="0" sldId="303"/>
            <ac:spMk id="9218" creationId="{00000000-0000-0000-0000-000000000000}"/>
          </ac:spMkLst>
        </pc:spChg>
        <pc:spChg chg="add del mod ord">
          <ac:chgData name="zeshan khan" userId="S::zeshan.khan@nu.edu.pk::860a7133-657c-43e7-a51a-16ddffe6fb40" providerId="AD" clId="Web-{6E3F99F7-870B-D650-A9E9-0C7AD1908585}" dt="2023-09-04T04:28:47.826" v="166" actId="14100"/>
          <ac:spMkLst>
            <pc:docMk/>
            <pc:sldMk cId="0" sldId="303"/>
            <ac:spMk id="9220" creationId="{00000000-0000-0000-0000-000000000000}"/>
          </ac:spMkLst>
        </pc:spChg>
        <pc:grpChg chg="mod">
          <ac:chgData name="zeshan khan" userId="S::zeshan.khan@nu.edu.pk::860a7133-657c-43e7-a51a-16ddffe6fb40" providerId="AD" clId="Web-{6E3F99F7-870B-D650-A9E9-0C7AD1908585}" dt="2023-09-04T04:26:16.631" v="161" actId="1076"/>
          <ac:grpSpMkLst>
            <pc:docMk/>
            <pc:sldMk cId="0" sldId="303"/>
            <ac:grpSpMk id="9219" creationId="{00000000-0000-0000-0000-000000000000}"/>
          </ac:grpSpMkLst>
        </pc:grpChg>
        <pc:graphicFrameChg chg="add del">
          <ac:chgData name="zeshan khan" userId="S::zeshan.khan@nu.edu.pk::860a7133-657c-43e7-a51a-16ddffe6fb40" providerId="AD" clId="Web-{6E3F99F7-870B-D650-A9E9-0C7AD1908585}" dt="2023-09-04T04:28:36.153" v="164"/>
          <ac:graphicFrameMkLst>
            <pc:docMk/>
            <pc:sldMk cId="0" sldId="303"/>
            <ac:graphicFrameMk id="9481" creationId="{35E5DB47-7712-986C-EC90-36819D8758A0}"/>
          </ac:graphicFrameMkLst>
        </pc:graphicFrameChg>
      </pc:sldChg>
      <pc:sldChg chg="addSp delSp modSp mod setBg modClrScheme chgLayout">
        <pc:chgData name="zeshan khan" userId="S::zeshan.khan@nu.edu.pk::860a7133-657c-43e7-a51a-16ddffe6fb40" providerId="AD" clId="Web-{6E3F99F7-870B-D650-A9E9-0C7AD1908585}" dt="2023-09-04T04:35:06.977" v="202"/>
        <pc:sldMkLst>
          <pc:docMk/>
          <pc:sldMk cId="0" sldId="304"/>
        </pc:sldMkLst>
        <pc:spChg chg="mod ord">
          <ac:chgData name="zeshan khan" userId="S::zeshan.khan@nu.edu.pk::860a7133-657c-43e7-a51a-16ddffe6fb40" providerId="AD" clId="Web-{6E3F99F7-870B-D650-A9E9-0C7AD1908585}" dt="2023-09-04T04:35:06.977" v="202"/>
          <ac:spMkLst>
            <pc:docMk/>
            <pc:sldMk cId="0" sldId="304"/>
            <ac:spMk id="22530" creationId="{00000000-0000-0000-0000-000000000000}"/>
          </ac:spMkLst>
        </pc:spChg>
        <pc:spChg chg="mod ord">
          <ac:chgData name="zeshan khan" userId="S::zeshan.khan@nu.edu.pk::860a7133-657c-43e7-a51a-16ddffe6fb40" providerId="AD" clId="Web-{6E3F99F7-870B-D650-A9E9-0C7AD1908585}" dt="2023-09-04T04:35:06.977" v="202"/>
          <ac:spMkLst>
            <pc:docMk/>
            <pc:sldMk cId="0" sldId="304"/>
            <ac:spMk id="22531" creationId="{00000000-0000-0000-0000-000000000000}"/>
          </ac:spMkLst>
        </pc:spChg>
        <pc:spChg chg="add">
          <ac:chgData name="zeshan khan" userId="S::zeshan.khan@nu.edu.pk::860a7133-657c-43e7-a51a-16ddffe6fb40" providerId="AD" clId="Web-{6E3F99F7-870B-D650-A9E9-0C7AD1908585}" dt="2023-09-04T04:35:06.977" v="202"/>
          <ac:spMkLst>
            <pc:docMk/>
            <pc:sldMk cId="0" sldId="304"/>
            <ac:spMk id="22537" creationId="{3F4C104D-5F30-4811-9376-566B26E4719A}"/>
          </ac:spMkLst>
        </pc:spChg>
        <pc:spChg chg="add">
          <ac:chgData name="zeshan khan" userId="S::zeshan.khan@nu.edu.pk::860a7133-657c-43e7-a51a-16ddffe6fb40" providerId="AD" clId="Web-{6E3F99F7-870B-D650-A9E9-0C7AD1908585}" dt="2023-09-04T04:35:06.977" v="202"/>
          <ac:spMkLst>
            <pc:docMk/>
            <pc:sldMk cId="0" sldId="304"/>
            <ac:spMk id="22539" creationId="{0815E34B-5D02-4E01-A936-E8E1C0AB6F12}"/>
          </ac:spMkLst>
        </pc:spChg>
        <pc:spChg chg="add">
          <ac:chgData name="zeshan khan" userId="S::zeshan.khan@nu.edu.pk::860a7133-657c-43e7-a51a-16ddffe6fb40" providerId="AD" clId="Web-{6E3F99F7-870B-D650-A9E9-0C7AD1908585}" dt="2023-09-04T04:35:06.977" v="202"/>
          <ac:spMkLst>
            <pc:docMk/>
            <pc:sldMk cId="0" sldId="304"/>
            <ac:spMk id="22541" creationId="{7DE3414B-B032-4710-A468-D3285E38C5FF}"/>
          </ac:spMkLst>
        </pc:spChg>
        <pc:grpChg chg="del">
          <ac:chgData name="zeshan khan" userId="S::zeshan.khan@nu.edu.pk::860a7133-657c-43e7-a51a-16ddffe6fb40" providerId="AD" clId="Web-{6E3F99F7-870B-D650-A9E9-0C7AD1908585}" dt="2023-09-04T04:34:43.710" v="196"/>
          <ac:grpSpMkLst>
            <pc:docMk/>
            <pc:sldMk cId="0" sldId="304"/>
            <ac:grpSpMk id="22533" creationId="{00000000-0000-0000-0000-000000000000}"/>
          </ac:grpSpMkLst>
        </pc:grpChg>
        <pc:picChg chg="mod">
          <ac:chgData name="zeshan khan" userId="S::zeshan.khan@nu.edu.pk::860a7133-657c-43e7-a51a-16ddffe6fb40" providerId="AD" clId="Web-{6E3F99F7-870B-D650-A9E9-0C7AD1908585}" dt="2023-09-04T04:35:06.977" v="202"/>
          <ac:picMkLst>
            <pc:docMk/>
            <pc:sldMk cId="0" sldId="304"/>
            <ac:picMk id="22532" creationId="{00000000-0000-0000-0000-000000000000}"/>
          </ac:picMkLst>
        </pc:picChg>
      </pc:sldChg>
      <pc:sldChg chg="delSp modSp mod modClrScheme chgLayout">
        <pc:chgData name="zeshan khan" userId="S::zeshan.khan@nu.edu.pk::860a7133-657c-43e7-a51a-16ddffe6fb40" providerId="AD" clId="Web-{6E3F99F7-870B-D650-A9E9-0C7AD1908585}" dt="2023-09-04T04:31:00.689" v="181" actId="1076"/>
        <pc:sldMkLst>
          <pc:docMk/>
          <pc:sldMk cId="0" sldId="305"/>
        </pc:sldMkLst>
        <pc:spChg chg="mod ord">
          <ac:chgData name="zeshan khan" userId="S::zeshan.khan@nu.edu.pk::860a7133-657c-43e7-a51a-16ddffe6fb40" providerId="AD" clId="Web-{6E3F99F7-870B-D650-A9E9-0C7AD1908585}" dt="2023-09-04T04:30:25.719" v="173" actId="1076"/>
          <ac:spMkLst>
            <pc:docMk/>
            <pc:sldMk cId="0" sldId="305"/>
            <ac:spMk id="13314" creationId="{00000000-0000-0000-0000-000000000000}"/>
          </ac:spMkLst>
        </pc:spChg>
        <pc:spChg chg="mod ord">
          <ac:chgData name="zeshan khan" userId="S::zeshan.khan@nu.edu.pk::860a7133-657c-43e7-a51a-16ddffe6fb40" providerId="AD" clId="Web-{6E3F99F7-870B-D650-A9E9-0C7AD1908585}" dt="2023-09-04T04:30:36.047" v="175" actId="1076"/>
          <ac:spMkLst>
            <pc:docMk/>
            <pc:sldMk cId="0" sldId="305"/>
            <ac:spMk id="13315" creationId="{00000000-0000-0000-0000-000000000000}"/>
          </ac:spMkLst>
        </pc:spChg>
        <pc:spChg chg="mod">
          <ac:chgData name="zeshan khan" userId="S::zeshan.khan@nu.edu.pk::860a7133-657c-43e7-a51a-16ddffe6fb40" providerId="AD" clId="Web-{6E3F99F7-870B-D650-A9E9-0C7AD1908585}" dt="2023-09-04T04:31:00.689" v="179" actId="1076"/>
          <ac:spMkLst>
            <pc:docMk/>
            <pc:sldMk cId="0" sldId="305"/>
            <ac:spMk id="13318" creationId="{00000000-0000-0000-0000-000000000000}"/>
          </ac:spMkLst>
        </pc:spChg>
        <pc:spChg chg="mod">
          <ac:chgData name="zeshan khan" userId="S::zeshan.khan@nu.edu.pk::860a7133-657c-43e7-a51a-16ddffe6fb40" providerId="AD" clId="Web-{6E3F99F7-870B-D650-A9E9-0C7AD1908585}" dt="2023-09-04T04:31:00.689" v="180" actId="1076"/>
          <ac:spMkLst>
            <pc:docMk/>
            <pc:sldMk cId="0" sldId="305"/>
            <ac:spMk id="13319" creationId="{00000000-0000-0000-0000-000000000000}"/>
          </ac:spMkLst>
        </pc:spChg>
        <pc:spChg chg="mod">
          <ac:chgData name="zeshan khan" userId="S::zeshan.khan@nu.edu.pk::860a7133-657c-43e7-a51a-16ddffe6fb40" providerId="AD" clId="Web-{6E3F99F7-870B-D650-A9E9-0C7AD1908585}" dt="2023-09-04T04:31:00.689" v="181" actId="1076"/>
          <ac:spMkLst>
            <pc:docMk/>
            <pc:sldMk cId="0" sldId="305"/>
            <ac:spMk id="13320" creationId="{00000000-0000-0000-0000-000000000000}"/>
          </ac:spMkLst>
        </pc:spChg>
        <pc:spChg chg="del topLvl">
          <ac:chgData name="zeshan khan" userId="S::zeshan.khan@nu.edu.pk::860a7133-657c-43e7-a51a-16ddffe6fb40" providerId="AD" clId="Web-{6E3F99F7-870B-D650-A9E9-0C7AD1908585}" dt="2023-09-04T04:30:42.548" v="176"/>
          <ac:spMkLst>
            <pc:docMk/>
            <pc:sldMk cId="0" sldId="305"/>
            <ac:spMk id="13323" creationId="{00000000-0000-0000-0000-000000000000}"/>
          </ac:spMkLst>
        </pc:spChg>
        <pc:grpChg chg="del">
          <ac:chgData name="zeshan khan" userId="S::zeshan.khan@nu.edu.pk::860a7133-657c-43e7-a51a-16ddffe6fb40" providerId="AD" clId="Web-{6E3F99F7-870B-D650-A9E9-0C7AD1908585}" dt="2023-09-04T04:30:42.548" v="176"/>
          <ac:grpSpMkLst>
            <pc:docMk/>
            <pc:sldMk cId="0" sldId="305"/>
            <ac:grpSpMk id="13321" creationId="{00000000-0000-0000-0000-000000000000}"/>
          </ac:grpSpMkLst>
        </pc:grpChg>
        <pc:picChg chg="mod">
          <ac:chgData name="zeshan khan" userId="S::zeshan.khan@nu.edu.pk::860a7133-657c-43e7-a51a-16ddffe6fb40" providerId="AD" clId="Web-{6E3F99F7-870B-D650-A9E9-0C7AD1908585}" dt="2023-09-04T04:31:00.657" v="177" actId="1076"/>
          <ac:picMkLst>
            <pc:docMk/>
            <pc:sldMk cId="0" sldId="305"/>
            <ac:picMk id="13316" creationId="{00000000-0000-0000-0000-000000000000}"/>
          </ac:picMkLst>
        </pc:picChg>
        <pc:picChg chg="mod">
          <ac:chgData name="zeshan khan" userId="S::zeshan.khan@nu.edu.pk::860a7133-657c-43e7-a51a-16ddffe6fb40" providerId="AD" clId="Web-{6E3F99F7-870B-D650-A9E9-0C7AD1908585}" dt="2023-09-04T04:31:00.673" v="178" actId="1076"/>
          <ac:picMkLst>
            <pc:docMk/>
            <pc:sldMk cId="0" sldId="305"/>
            <ac:picMk id="13317" creationId="{00000000-0000-0000-0000-000000000000}"/>
          </ac:picMkLst>
        </pc:picChg>
        <pc:picChg chg="topLvl">
          <ac:chgData name="zeshan khan" userId="S::zeshan.khan@nu.edu.pk::860a7133-657c-43e7-a51a-16ddffe6fb40" providerId="AD" clId="Web-{6E3F99F7-870B-D650-A9E9-0C7AD1908585}" dt="2023-09-04T04:30:42.548" v="176"/>
          <ac:picMkLst>
            <pc:docMk/>
            <pc:sldMk cId="0" sldId="305"/>
            <ac:picMk id="13322" creationId="{00000000-0000-0000-0000-000000000000}"/>
          </ac:picMkLst>
        </pc:picChg>
      </pc:sldChg>
      <pc:sldChg chg="modSp mod modClrScheme chgLayout">
        <pc:chgData name="zeshan khan" userId="S::zeshan.khan@nu.edu.pk::860a7133-657c-43e7-a51a-16ddffe6fb40" providerId="AD" clId="Web-{6E3F99F7-870B-D650-A9E9-0C7AD1908585}" dt="2023-09-04T04:00:12.463" v="0"/>
        <pc:sldMkLst>
          <pc:docMk/>
          <pc:sldMk cId="0" sldId="306"/>
        </pc:sldMkLst>
        <pc:spChg chg="mod ord">
          <ac:chgData name="zeshan khan" userId="S::zeshan.khan@nu.edu.pk::860a7133-657c-43e7-a51a-16ddffe6fb40" providerId="AD" clId="Web-{6E3F99F7-870B-D650-A9E9-0C7AD1908585}" dt="2023-09-04T04:00:12.463" v="0"/>
          <ac:spMkLst>
            <pc:docMk/>
            <pc:sldMk cId="0" sldId="306"/>
            <ac:spMk id="24578" creationId="{00000000-0000-0000-0000-000000000000}"/>
          </ac:spMkLst>
        </pc:spChg>
        <pc:spChg chg="mod ord">
          <ac:chgData name="zeshan khan" userId="S::zeshan.khan@nu.edu.pk::860a7133-657c-43e7-a51a-16ddffe6fb40" providerId="AD" clId="Web-{6E3F99F7-870B-D650-A9E9-0C7AD1908585}" dt="2023-09-04T04:00:12.463" v="0"/>
          <ac:spMkLst>
            <pc:docMk/>
            <pc:sldMk cId="0" sldId="306"/>
            <ac:spMk id="24579"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0" sldId="307"/>
        </pc:sldMkLst>
        <pc:spChg chg="mod ord">
          <ac:chgData name="zeshan khan" userId="S::zeshan.khan@nu.edu.pk::860a7133-657c-43e7-a51a-16ddffe6fb40" providerId="AD" clId="Web-{6E3F99F7-870B-D650-A9E9-0C7AD1908585}" dt="2023-09-04T04:00:12.463" v="0"/>
          <ac:spMkLst>
            <pc:docMk/>
            <pc:sldMk cId="0" sldId="307"/>
            <ac:spMk id="30722" creationId="{00000000-0000-0000-0000-000000000000}"/>
          </ac:spMkLst>
        </pc:spChg>
        <pc:spChg chg="mod ord">
          <ac:chgData name="zeshan khan" userId="S::zeshan.khan@nu.edu.pk::860a7133-657c-43e7-a51a-16ddffe6fb40" providerId="AD" clId="Web-{6E3F99F7-870B-D650-A9E9-0C7AD1908585}" dt="2023-09-04T04:00:12.463" v="0"/>
          <ac:spMkLst>
            <pc:docMk/>
            <pc:sldMk cId="0" sldId="307"/>
            <ac:spMk id="30724"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0" sldId="308"/>
        </pc:sldMkLst>
        <pc:spChg chg="mod ord">
          <ac:chgData name="zeshan khan" userId="S::zeshan.khan@nu.edu.pk::860a7133-657c-43e7-a51a-16ddffe6fb40" providerId="AD" clId="Web-{6E3F99F7-870B-D650-A9E9-0C7AD1908585}" dt="2023-09-04T04:00:12.463" v="0"/>
          <ac:spMkLst>
            <pc:docMk/>
            <pc:sldMk cId="0" sldId="308"/>
            <ac:spMk id="43010" creationId="{00000000-0000-0000-0000-000000000000}"/>
          </ac:spMkLst>
        </pc:spChg>
        <pc:spChg chg="mod ord">
          <ac:chgData name="zeshan khan" userId="S::zeshan.khan@nu.edu.pk::860a7133-657c-43e7-a51a-16ddffe6fb40" providerId="AD" clId="Web-{6E3F99F7-870B-D650-A9E9-0C7AD1908585}" dt="2023-09-04T04:00:12.463" v="0"/>
          <ac:spMkLst>
            <pc:docMk/>
            <pc:sldMk cId="0" sldId="308"/>
            <ac:spMk id="43011"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0" sldId="309"/>
        </pc:sldMkLst>
        <pc:spChg chg="mod ord">
          <ac:chgData name="zeshan khan" userId="S::zeshan.khan@nu.edu.pk::860a7133-657c-43e7-a51a-16ddffe6fb40" providerId="AD" clId="Web-{6E3F99F7-870B-D650-A9E9-0C7AD1908585}" dt="2023-09-04T04:00:12.463" v="0"/>
          <ac:spMkLst>
            <pc:docMk/>
            <pc:sldMk cId="0" sldId="309"/>
            <ac:spMk id="49154" creationId="{00000000-0000-0000-0000-000000000000}"/>
          </ac:spMkLst>
        </pc:spChg>
        <pc:spChg chg="mod ord">
          <ac:chgData name="zeshan khan" userId="S::zeshan.khan@nu.edu.pk::860a7133-657c-43e7-a51a-16ddffe6fb40" providerId="AD" clId="Web-{6E3F99F7-870B-D650-A9E9-0C7AD1908585}" dt="2023-09-04T04:00:12.463" v="0"/>
          <ac:spMkLst>
            <pc:docMk/>
            <pc:sldMk cId="0" sldId="309"/>
            <ac:spMk id="49155" creationId="{00000000-0000-0000-0000-000000000000}"/>
          </ac:spMkLst>
        </pc:spChg>
      </pc:sldChg>
      <pc:sldChg chg="delSp modSp mod modClrScheme chgLayout">
        <pc:chgData name="zeshan khan" userId="S::zeshan.khan@nu.edu.pk::860a7133-657c-43e7-a51a-16ddffe6fb40" providerId="AD" clId="Web-{6E3F99F7-870B-D650-A9E9-0C7AD1908585}" dt="2023-09-04T04:32:21.878" v="188"/>
        <pc:sldMkLst>
          <pc:docMk/>
          <pc:sldMk cId="0" sldId="311"/>
        </pc:sldMkLst>
        <pc:spChg chg="mod ord">
          <ac:chgData name="zeshan khan" userId="S::zeshan.khan@nu.edu.pk::860a7133-657c-43e7-a51a-16ddffe6fb40" providerId="AD" clId="Web-{6E3F99F7-870B-D650-A9E9-0C7AD1908585}" dt="2023-09-04T04:00:12.463" v="0"/>
          <ac:spMkLst>
            <pc:docMk/>
            <pc:sldMk cId="0" sldId="311"/>
            <ac:spMk id="17410" creationId="{00000000-0000-0000-0000-000000000000}"/>
          </ac:spMkLst>
        </pc:spChg>
        <pc:spChg chg="mod ord">
          <ac:chgData name="zeshan khan" userId="S::zeshan.khan@nu.edu.pk::860a7133-657c-43e7-a51a-16ddffe6fb40" providerId="AD" clId="Web-{6E3F99F7-870B-D650-A9E9-0C7AD1908585}" dt="2023-09-04T04:00:12.463" v="0"/>
          <ac:spMkLst>
            <pc:docMk/>
            <pc:sldMk cId="0" sldId="311"/>
            <ac:spMk id="17411" creationId="{00000000-0000-0000-0000-000000000000}"/>
          </ac:spMkLst>
        </pc:spChg>
        <pc:spChg chg="mod">
          <ac:chgData name="zeshan khan" userId="S::zeshan.khan@nu.edu.pk::860a7133-657c-43e7-a51a-16ddffe6fb40" providerId="AD" clId="Web-{6E3F99F7-870B-D650-A9E9-0C7AD1908585}" dt="2023-09-04T04:32:20.753" v="187" actId="20577"/>
          <ac:spMkLst>
            <pc:docMk/>
            <pc:sldMk cId="0" sldId="311"/>
            <ac:spMk id="17417" creationId="{00000000-0000-0000-0000-000000000000}"/>
          </ac:spMkLst>
        </pc:spChg>
        <pc:grpChg chg="del">
          <ac:chgData name="zeshan khan" userId="S::zeshan.khan@nu.edu.pk::860a7133-657c-43e7-a51a-16ddffe6fb40" providerId="AD" clId="Web-{6E3F99F7-870B-D650-A9E9-0C7AD1908585}" dt="2023-09-04T04:32:21.878" v="188"/>
          <ac:grpSpMkLst>
            <pc:docMk/>
            <pc:sldMk cId="0" sldId="311"/>
            <ac:grpSpMk id="17415" creationId="{00000000-0000-0000-0000-000000000000}"/>
          </ac:grpSpMkLst>
        </pc:grpChg>
      </pc:sldChg>
      <pc:sldChg chg="modSp mod modClrScheme chgLayout">
        <pc:chgData name="zeshan khan" userId="S::zeshan.khan@nu.edu.pk::860a7133-657c-43e7-a51a-16ddffe6fb40" providerId="AD" clId="Web-{6E3F99F7-870B-D650-A9E9-0C7AD1908585}" dt="2023-09-04T04:00:12.463" v="0"/>
        <pc:sldMkLst>
          <pc:docMk/>
          <pc:sldMk cId="0" sldId="312"/>
        </pc:sldMkLst>
        <pc:spChg chg="mod ord">
          <ac:chgData name="zeshan khan" userId="S::zeshan.khan@nu.edu.pk::860a7133-657c-43e7-a51a-16ddffe6fb40" providerId="AD" clId="Web-{6E3F99F7-870B-D650-A9E9-0C7AD1908585}" dt="2023-09-04T04:00:12.463" v="0"/>
          <ac:spMkLst>
            <pc:docMk/>
            <pc:sldMk cId="0" sldId="312"/>
            <ac:spMk id="26626" creationId="{00000000-0000-0000-0000-000000000000}"/>
          </ac:spMkLst>
        </pc:spChg>
        <pc:spChg chg="mod ord">
          <ac:chgData name="zeshan khan" userId="S::zeshan.khan@nu.edu.pk::860a7133-657c-43e7-a51a-16ddffe6fb40" providerId="AD" clId="Web-{6E3F99F7-870B-D650-A9E9-0C7AD1908585}" dt="2023-09-04T04:00:12.463" v="0"/>
          <ac:spMkLst>
            <pc:docMk/>
            <pc:sldMk cId="0" sldId="312"/>
            <ac:spMk id="26627"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0" sldId="315"/>
        </pc:sldMkLst>
        <pc:spChg chg="mod ord">
          <ac:chgData name="zeshan khan" userId="S::zeshan.khan@nu.edu.pk::860a7133-657c-43e7-a51a-16ddffe6fb40" providerId="AD" clId="Web-{6E3F99F7-870B-D650-A9E9-0C7AD1908585}" dt="2023-09-04T04:00:12.463" v="0"/>
          <ac:spMkLst>
            <pc:docMk/>
            <pc:sldMk cId="0" sldId="315"/>
            <ac:spMk id="56323" creationId="{00000000-0000-0000-0000-000000000000}"/>
          </ac:spMkLst>
        </pc:spChg>
        <pc:spChg chg="mod ord">
          <ac:chgData name="zeshan khan" userId="S::zeshan.khan@nu.edu.pk::860a7133-657c-43e7-a51a-16ddffe6fb40" providerId="AD" clId="Web-{6E3F99F7-870B-D650-A9E9-0C7AD1908585}" dt="2023-09-04T04:00:12.463" v="0"/>
          <ac:spMkLst>
            <pc:docMk/>
            <pc:sldMk cId="0" sldId="315"/>
            <ac:spMk id="56324"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0" sldId="316"/>
        </pc:sldMkLst>
        <pc:spChg chg="mod ord">
          <ac:chgData name="zeshan khan" userId="S::zeshan.khan@nu.edu.pk::860a7133-657c-43e7-a51a-16ddffe6fb40" providerId="AD" clId="Web-{6E3F99F7-870B-D650-A9E9-0C7AD1908585}" dt="2023-09-04T04:00:12.463" v="0"/>
          <ac:spMkLst>
            <pc:docMk/>
            <pc:sldMk cId="0" sldId="316"/>
            <ac:spMk id="58370" creationId="{00000000-0000-0000-0000-000000000000}"/>
          </ac:spMkLst>
        </pc:spChg>
        <pc:spChg chg="mod ord">
          <ac:chgData name="zeshan khan" userId="S::zeshan.khan@nu.edu.pk::860a7133-657c-43e7-a51a-16ddffe6fb40" providerId="AD" clId="Web-{6E3F99F7-870B-D650-A9E9-0C7AD1908585}" dt="2023-09-04T04:00:12.463" v="0"/>
          <ac:spMkLst>
            <pc:docMk/>
            <pc:sldMk cId="0" sldId="316"/>
            <ac:spMk id="58371"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0" sldId="317"/>
        </pc:sldMkLst>
        <pc:spChg chg="mod ord">
          <ac:chgData name="zeshan khan" userId="S::zeshan.khan@nu.edu.pk::860a7133-657c-43e7-a51a-16ddffe6fb40" providerId="AD" clId="Web-{6E3F99F7-870B-D650-A9E9-0C7AD1908585}" dt="2023-09-04T04:00:12.463" v="0"/>
          <ac:spMkLst>
            <pc:docMk/>
            <pc:sldMk cId="0" sldId="317"/>
            <ac:spMk id="60418" creationId="{00000000-0000-0000-0000-000000000000}"/>
          </ac:spMkLst>
        </pc:spChg>
        <pc:spChg chg="mod ord">
          <ac:chgData name="zeshan khan" userId="S::zeshan.khan@nu.edu.pk::860a7133-657c-43e7-a51a-16ddffe6fb40" providerId="AD" clId="Web-{6E3F99F7-870B-D650-A9E9-0C7AD1908585}" dt="2023-09-04T04:00:12.463" v="0"/>
          <ac:spMkLst>
            <pc:docMk/>
            <pc:sldMk cId="0" sldId="317"/>
            <ac:spMk id="60419"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0" sldId="319"/>
        </pc:sldMkLst>
        <pc:spChg chg="mod ord">
          <ac:chgData name="zeshan khan" userId="S::zeshan.khan@nu.edu.pk::860a7133-657c-43e7-a51a-16ddffe6fb40" providerId="AD" clId="Web-{6E3F99F7-870B-D650-A9E9-0C7AD1908585}" dt="2023-09-04T04:00:12.463" v="0"/>
          <ac:spMkLst>
            <pc:docMk/>
            <pc:sldMk cId="0" sldId="319"/>
            <ac:spMk id="51203" creationId="{00000000-0000-0000-0000-000000000000}"/>
          </ac:spMkLst>
        </pc:spChg>
        <pc:spChg chg="mod ord">
          <ac:chgData name="zeshan khan" userId="S::zeshan.khan@nu.edu.pk::860a7133-657c-43e7-a51a-16ddffe6fb40" providerId="AD" clId="Web-{6E3F99F7-870B-D650-A9E9-0C7AD1908585}" dt="2023-09-04T04:00:12.463" v="0"/>
          <ac:spMkLst>
            <pc:docMk/>
            <pc:sldMk cId="0" sldId="319"/>
            <ac:spMk id="51204" creationId="{00000000-0000-0000-0000-000000000000}"/>
          </ac:spMkLst>
        </pc:spChg>
      </pc:sldChg>
      <pc:sldChg chg="modSp mod modClrScheme chgLayout">
        <pc:chgData name="zeshan khan" userId="S::zeshan.khan@nu.edu.pk::860a7133-657c-43e7-a51a-16ddffe6fb40" providerId="AD" clId="Web-{6E3F99F7-870B-D650-A9E9-0C7AD1908585}" dt="2023-09-04T04:31:47.737" v="186" actId="20577"/>
        <pc:sldMkLst>
          <pc:docMk/>
          <pc:sldMk cId="0" sldId="330"/>
        </pc:sldMkLst>
        <pc:spChg chg="mod ord">
          <ac:chgData name="zeshan khan" userId="S::zeshan.khan@nu.edu.pk::860a7133-657c-43e7-a51a-16ddffe6fb40" providerId="AD" clId="Web-{6E3F99F7-870B-D650-A9E9-0C7AD1908585}" dt="2023-09-04T04:31:47.737" v="186" actId="20577"/>
          <ac:spMkLst>
            <pc:docMk/>
            <pc:sldMk cId="0" sldId="330"/>
            <ac:spMk id="15362" creationId="{00000000-0000-0000-0000-000000000000}"/>
          </ac:spMkLst>
        </pc:spChg>
        <pc:spChg chg="mod">
          <ac:chgData name="zeshan khan" userId="S::zeshan.khan@nu.edu.pk::860a7133-657c-43e7-a51a-16ddffe6fb40" providerId="AD" clId="Web-{6E3F99F7-870B-D650-A9E9-0C7AD1908585}" dt="2023-09-04T04:31:44.221" v="185" actId="1076"/>
          <ac:spMkLst>
            <pc:docMk/>
            <pc:sldMk cId="0" sldId="330"/>
            <ac:spMk id="15365" creationId="{00000000-0000-0000-0000-000000000000}"/>
          </ac:spMkLst>
        </pc:spChg>
        <pc:grpChg chg="mod">
          <ac:chgData name="zeshan khan" userId="S::zeshan.khan@nu.edu.pk::860a7133-657c-43e7-a51a-16ddffe6fb40" providerId="AD" clId="Web-{6E3F99F7-870B-D650-A9E9-0C7AD1908585}" dt="2023-09-04T04:31:37.862" v="182" actId="1076"/>
          <ac:grpSpMkLst>
            <pc:docMk/>
            <pc:sldMk cId="0" sldId="330"/>
            <ac:grpSpMk id="15363" creationId="{00000000-0000-0000-0000-000000000000}"/>
          </ac:grpSpMkLst>
        </pc:grpChg>
        <pc:grpChg chg="mod">
          <ac:chgData name="zeshan khan" userId="S::zeshan.khan@nu.edu.pk::860a7133-657c-43e7-a51a-16ddffe6fb40" providerId="AD" clId="Web-{6E3F99F7-870B-D650-A9E9-0C7AD1908585}" dt="2023-09-04T04:31:39.580" v="183" actId="1076"/>
          <ac:grpSpMkLst>
            <pc:docMk/>
            <pc:sldMk cId="0" sldId="330"/>
            <ac:grpSpMk id="15364" creationId="{00000000-0000-0000-0000-000000000000}"/>
          </ac:grpSpMkLst>
        </pc:grpChg>
      </pc:sldChg>
      <pc:sldChg chg="modSp mod modClrScheme chgLayout">
        <pc:chgData name="zeshan khan" userId="S::zeshan.khan@nu.edu.pk::860a7133-657c-43e7-a51a-16ddffe6fb40" providerId="AD" clId="Web-{6E3F99F7-870B-D650-A9E9-0C7AD1908585}" dt="2023-09-04T04:32:50.645" v="194" actId="20577"/>
        <pc:sldMkLst>
          <pc:docMk/>
          <pc:sldMk cId="0" sldId="331"/>
        </pc:sldMkLst>
        <pc:spChg chg="mod ord">
          <ac:chgData name="zeshan khan" userId="S::zeshan.khan@nu.edu.pk::860a7133-657c-43e7-a51a-16ddffe6fb40" providerId="AD" clId="Web-{6E3F99F7-870B-D650-A9E9-0C7AD1908585}" dt="2023-09-04T04:32:50.645" v="194" actId="20577"/>
          <ac:spMkLst>
            <pc:docMk/>
            <pc:sldMk cId="0" sldId="331"/>
            <ac:spMk id="19458" creationId="{00000000-0000-0000-0000-000000000000}"/>
          </ac:spMkLst>
        </pc:spChg>
        <pc:grpChg chg="mod">
          <ac:chgData name="zeshan khan" userId="S::zeshan.khan@nu.edu.pk::860a7133-657c-43e7-a51a-16ddffe6fb40" providerId="AD" clId="Web-{6E3F99F7-870B-D650-A9E9-0C7AD1908585}" dt="2023-09-04T04:32:32.254" v="189" actId="1076"/>
          <ac:grpSpMkLst>
            <pc:docMk/>
            <pc:sldMk cId="0" sldId="331"/>
            <ac:grpSpMk id="19459" creationId="{00000000-0000-0000-0000-000000000000}"/>
          </ac:grpSpMkLst>
        </pc:grpChg>
        <pc:grpChg chg="mod">
          <ac:chgData name="zeshan khan" userId="S::zeshan.khan@nu.edu.pk::860a7133-657c-43e7-a51a-16ddffe6fb40" providerId="AD" clId="Web-{6E3F99F7-870B-D650-A9E9-0C7AD1908585}" dt="2023-09-04T04:32:34.051" v="190" actId="1076"/>
          <ac:grpSpMkLst>
            <pc:docMk/>
            <pc:sldMk cId="0" sldId="331"/>
            <ac:grpSpMk id="19460" creationId="{00000000-0000-0000-0000-000000000000}"/>
          </ac:grpSpMkLst>
        </pc:grpChg>
        <pc:grpChg chg="mod">
          <ac:chgData name="zeshan khan" userId="S::zeshan.khan@nu.edu.pk::860a7133-657c-43e7-a51a-16ddffe6fb40" providerId="AD" clId="Web-{6E3F99F7-870B-D650-A9E9-0C7AD1908585}" dt="2023-09-04T04:32:43.348" v="191" actId="1076"/>
          <ac:grpSpMkLst>
            <pc:docMk/>
            <pc:sldMk cId="0" sldId="331"/>
            <ac:grpSpMk id="19461" creationId="{00000000-0000-0000-0000-000000000000}"/>
          </ac:grpSpMkLst>
        </pc:grpChg>
      </pc:sldChg>
      <pc:sldChg chg="modSp mod modClrScheme chgLayout">
        <pc:chgData name="zeshan khan" userId="S::zeshan.khan@nu.edu.pk::860a7133-657c-43e7-a51a-16ddffe6fb40" providerId="AD" clId="Web-{6E3F99F7-870B-D650-A9E9-0C7AD1908585}" dt="2023-09-04T04:00:12.463" v="0"/>
        <pc:sldMkLst>
          <pc:docMk/>
          <pc:sldMk cId="0" sldId="332"/>
        </pc:sldMkLst>
        <pc:spChg chg="mod ord">
          <ac:chgData name="zeshan khan" userId="S::zeshan.khan@nu.edu.pk::860a7133-657c-43e7-a51a-16ddffe6fb40" providerId="AD" clId="Web-{6E3F99F7-870B-D650-A9E9-0C7AD1908585}" dt="2023-09-04T04:00:12.463" v="0"/>
          <ac:spMkLst>
            <pc:docMk/>
            <pc:sldMk cId="0" sldId="332"/>
            <ac:spMk id="28674"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0" sldId="333"/>
        </pc:sldMkLst>
        <pc:spChg chg="mod ord">
          <ac:chgData name="zeshan khan" userId="S::zeshan.khan@nu.edu.pk::860a7133-657c-43e7-a51a-16ddffe6fb40" providerId="AD" clId="Web-{6E3F99F7-870B-D650-A9E9-0C7AD1908585}" dt="2023-09-04T04:00:12.463" v="0"/>
          <ac:spMkLst>
            <pc:docMk/>
            <pc:sldMk cId="0" sldId="333"/>
            <ac:spMk id="32770" creationId="{00000000-0000-0000-0000-000000000000}"/>
          </ac:spMkLst>
        </pc:spChg>
        <pc:spChg chg="mod ord">
          <ac:chgData name="zeshan khan" userId="S::zeshan.khan@nu.edu.pk::860a7133-657c-43e7-a51a-16ddffe6fb40" providerId="AD" clId="Web-{6E3F99F7-870B-D650-A9E9-0C7AD1908585}" dt="2023-09-04T04:00:12.463" v="0"/>
          <ac:spMkLst>
            <pc:docMk/>
            <pc:sldMk cId="0" sldId="333"/>
            <ac:spMk id="32771"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0" sldId="334"/>
        </pc:sldMkLst>
        <pc:spChg chg="mod ord">
          <ac:chgData name="zeshan khan" userId="S::zeshan.khan@nu.edu.pk::860a7133-657c-43e7-a51a-16ddffe6fb40" providerId="AD" clId="Web-{6E3F99F7-870B-D650-A9E9-0C7AD1908585}" dt="2023-09-04T04:00:12.463" v="0"/>
          <ac:spMkLst>
            <pc:docMk/>
            <pc:sldMk cId="0" sldId="334"/>
            <ac:spMk id="34818"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0" sldId="335"/>
        </pc:sldMkLst>
        <pc:spChg chg="mod ord">
          <ac:chgData name="zeshan khan" userId="S::zeshan.khan@nu.edu.pk::860a7133-657c-43e7-a51a-16ddffe6fb40" providerId="AD" clId="Web-{6E3F99F7-870B-D650-A9E9-0C7AD1908585}" dt="2023-09-04T04:00:12.463" v="0"/>
          <ac:spMkLst>
            <pc:docMk/>
            <pc:sldMk cId="0" sldId="335"/>
            <ac:spMk id="36866"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0" sldId="336"/>
        </pc:sldMkLst>
        <pc:spChg chg="mod ord">
          <ac:chgData name="zeshan khan" userId="S::zeshan.khan@nu.edu.pk::860a7133-657c-43e7-a51a-16ddffe6fb40" providerId="AD" clId="Web-{6E3F99F7-870B-D650-A9E9-0C7AD1908585}" dt="2023-09-04T04:00:12.463" v="0"/>
          <ac:spMkLst>
            <pc:docMk/>
            <pc:sldMk cId="0" sldId="336"/>
            <ac:spMk id="38914"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0" sldId="337"/>
        </pc:sldMkLst>
        <pc:spChg chg="mod ord">
          <ac:chgData name="zeshan khan" userId="S::zeshan.khan@nu.edu.pk::860a7133-657c-43e7-a51a-16ddffe6fb40" providerId="AD" clId="Web-{6E3F99F7-870B-D650-A9E9-0C7AD1908585}" dt="2023-09-04T04:00:12.463" v="0"/>
          <ac:spMkLst>
            <pc:docMk/>
            <pc:sldMk cId="0" sldId="337"/>
            <ac:spMk id="40962"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0" sldId="338"/>
        </pc:sldMkLst>
        <pc:spChg chg="mod ord">
          <ac:chgData name="zeshan khan" userId="S::zeshan.khan@nu.edu.pk::860a7133-657c-43e7-a51a-16ddffe6fb40" providerId="AD" clId="Web-{6E3F99F7-870B-D650-A9E9-0C7AD1908585}" dt="2023-09-04T04:00:12.463" v="0"/>
          <ac:spMkLst>
            <pc:docMk/>
            <pc:sldMk cId="0" sldId="338"/>
            <ac:spMk id="47106"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0" sldId="339"/>
        </pc:sldMkLst>
        <pc:spChg chg="mod ord">
          <ac:chgData name="zeshan khan" userId="S::zeshan.khan@nu.edu.pk::860a7133-657c-43e7-a51a-16ddffe6fb40" providerId="AD" clId="Web-{6E3F99F7-870B-D650-A9E9-0C7AD1908585}" dt="2023-09-04T04:00:12.463" v="0"/>
          <ac:spMkLst>
            <pc:docMk/>
            <pc:sldMk cId="0" sldId="339"/>
            <ac:spMk id="45058" creationId="{00000000-0000-0000-0000-000000000000}"/>
          </ac:spMkLst>
        </pc:spChg>
      </pc:sldChg>
      <pc:sldChg chg="modSp mod modClrScheme modShow chgLayout">
        <pc:chgData name="zeshan khan" userId="S::zeshan.khan@nu.edu.pk::860a7133-657c-43e7-a51a-16ddffe6fb40" providerId="AD" clId="Web-{6E3F99F7-870B-D650-A9E9-0C7AD1908585}" dt="2023-09-04T04:33:45.146" v="195"/>
        <pc:sldMkLst>
          <pc:docMk/>
          <pc:sldMk cId="0" sldId="340"/>
        </pc:sldMkLst>
        <pc:spChg chg="mod ord">
          <ac:chgData name="zeshan khan" userId="S::zeshan.khan@nu.edu.pk::860a7133-657c-43e7-a51a-16ddffe6fb40" providerId="AD" clId="Web-{6E3F99F7-870B-D650-A9E9-0C7AD1908585}" dt="2023-09-04T04:00:12.463" v="0"/>
          <ac:spMkLst>
            <pc:docMk/>
            <pc:sldMk cId="0" sldId="340"/>
            <ac:spMk id="21506"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0" sldId="341"/>
        </pc:sldMkLst>
        <pc:spChg chg="mod ord">
          <ac:chgData name="zeshan khan" userId="S::zeshan.khan@nu.edu.pk::860a7133-657c-43e7-a51a-16ddffe6fb40" providerId="AD" clId="Web-{6E3F99F7-870B-D650-A9E9-0C7AD1908585}" dt="2023-09-04T04:00:12.463" v="0"/>
          <ac:spMkLst>
            <pc:docMk/>
            <pc:sldMk cId="0" sldId="341"/>
            <ac:spMk id="53250"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0" sldId="342"/>
        </pc:sldMkLst>
        <pc:spChg chg="mod ord">
          <ac:chgData name="zeshan khan" userId="S::zeshan.khan@nu.edu.pk::860a7133-657c-43e7-a51a-16ddffe6fb40" providerId="AD" clId="Web-{6E3F99F7-870B-D650-A9E9-0C7AD1908585}" dt="2023-09-04T04:00:12.463" v="0"/>
          <ac:spMkLst>
            <pc:docMk/>
            <pc:sldMk cId="0" sldId="342"/>
            <ac:spMk id="62466" creationId="{00000000-0000-0000-0000-000000000000}"/>
          </ac:spMkLst>
        </pc:spChg>
        <pc:spChg chg="mod ord">
          <ac:chgData name="zeshan khan" userId="S::zeshan.khan@nu.edu.pk::860a7133-657c-43e7-a51a-16ddffe6fb40" providerId="AD" clId="Web-{6E3F99F7-870B-D650-A9E9-0C7AD1908585}" dt="2023-09-04T04:00:12.463" v="0"/>
          <ac:spMkLst>
            <pc:docMk/>
            <pc:sldMk cId="0" sldId="342"/>
            <ac:spMk id="62467"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0" sldId="343"/>
        </pc:sldMkLst>
        <pc:spChg chg="mod ord">
          <ac:chgData name="zeshan khan" userId="S::zeshan.khan@nu.edu.pk::860a7133-657c-43e7-a51a-16ddffe6fb40" providerId="AD" clId="Web-{6E3F99F7-870B-D650-A9E9-0C7AD1908585}" dt="2023-09-04T04:00:12.463" v="0"/>
          <ac:spMkLst>
            <pc:docMk/>
            <pc:sldMk cId="0" sldId="343"/>
            <ac:spMk id="64514" creationId="{00000000-0000-0000-0000-000000000000}"/>
          </ac:spMkLst>
        </pc:spChg>
        <pc:spChg chg="mod ord">
          <ac:chgData name="zeshan khan" userId="S::zeshan.khan@nu.edu.pk::860a7133-657c-43e7-a51a-16ddffe6fb40" providerId="AD" clId="Web-{6E3F99F7-870B-D650-A9E9-0C7AD1908585}" dt="2023-09-04T04:00:12.463" v="0"/>
          <ac:spMkLst>
            <pc:docMk/>
            <pc:sldMk cId="0" sldId="343"/>
            <ac:spMk id="64515"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0" sldId="344"/>
        </pc:sldMkLst>
        <pc:spChg chg="mod ord">
          <ac:chgData name="zeshan khan" userId="S::zeshan.khan@nu.edu.pk::860a7133-657c-43e7-a51a-16ddffe6fb40" providerId="AD" clId="Web-{6E3F99F7-870B-D650-A9E9-0C7AD1908585}" dt="2023-09-04T04:00:12.463" v="0"/>
          <ac:spMkLst>
            <pc:docMk/>
            <pc:sldMk cId="0" sldId="344"/>
            <ac:spMk id="84994"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0" sldId="345"/>
        </pc:sldMkLst>
        <pc:spChg chg="mod ord">
          <ac:chgData name="zeshan khan" userId="S::zeshan.khan@nu.edu.pk::860a7133-657c-43e7-a51a-16ddffe6fb40" providerId="AD" clId="Web-{6E3F99F7-870B-D650-A9E9-0C7AD1908585}" dt="2023-09-04T04:00:12.463" v="0"/>
          <ac:spMkLst>
            <pc:docMk/>
            <pc:sldMk cId="0" sldId="345"/>
            <ac:spMk id="66562"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0" sldId="346"/>
        </pc:sldMkLst>
        <pc:spChg chg="mod ord">
          <ac:chgData name="zeshan khan" userId="S::zeshan.khan@nu.edu.pk::860a7133-657c-43e7-a51a-16ddffe6fb40" providerId="AD" clId="Web-{6E3F99F7-870B-D650-A9E9-0C7AD1908585}" dt="2023-09-04T04:00:12.463" v="0"/>
          <ac:spMkLst>
            <pc:docMk/>
            <pc:sldMk cId="0" sldId="346"/>
            <ac:spMk id="68610"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0" sldId="347"/>
        </pc:sldMkLst>
        <pc:spChg chg="mod ord">
          <ac:chgData name="zeshan khan" userId="S::zeshan.khan@nu.edu.pk::860a7133-657c-43e7-a51a-16ddffe6fb40" providerId="AD" clId="Web-{6E3F99F7-870B-D650-A9E9-0C7AD1908585}" dt="2023-09-04T04:00:12.463" v="0"/>
          <ac:spMkLst>
            <pc:docMk/>
            <pc:sldMk cId="0" sldId="347"/>
            <ac:spMk id="70658"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0" sldId="348"/>
        </pc:sldMkLst>
        <pc:spChg chg="mod ord">
          <ac:chgData name="zeshan khan" userId="S::zeshan.khan@nu.edu.pk::860a7133-657c-43e7-a51a-16ddffe6fb40" providerId="AD" clId="Web-{6E3F99F7-870B-D650-A9E9-0C7AD1908585}" dt="2023-09-04T04:00:12.463" v="0"/>
          <ac:spMkLst>
            <pc:docMk/>
            <pc:sldMk cId="0" sldId="348"/>
            <ac:spMk id="72706"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0" sldId="349"/>
        </pc:sldMkLst>
        <pc:spChg chg="mod ord">
          <ac:chgData name="zeshan khan" userId="S::zeshan.khan@nu.edu.pk::860a7133-657c-43e7-a51a-16ddffe6fb40" providerId="AD" clId="Web-{6E3F99F7-870B-D650-A9E9-0C7AD1908585}" dt="2023-09-04T04:00:12.463" v="0"/>
          <ac:spMkLst>
            <pc:docMk/>
            <pc:sldMk cId="0" sldId="349"/>
            <ac:spMk id="76802"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0" sldId="350"/>
        </pc:sldMkLst>
        <pc:spChg chg="mod ord">
          <ac:chgData name="zeshan khan" userId="S::zeshan.khan@nu.edu.pk::860a7133-657c-43e7-a51a-16ddffe6fb40" providerId="AD" clId="Web-{6E3F99F7-870B-D650-A9E9-0C7AD1908585}" dt="2023-09-04T04:00:12.463" v="0"/>
          <ac:spMkLst>
            <pc:docMk/>
            <pc:sldMk cId="0" sldId="350"/>
            <ac:spMk id="74754"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0" sldId="351"/>
        </pc:sldMkLst>
        <pc:spChg chg="mod ord">
          <ac:chgData name="zeshan khan" userId="S::zeshan.khan@nu.edu.pk::860a7133-657c-43e7-a51a-16ddffe6fb40" providerId="AD" clId="Web-{6E3F99F7-870B-D650-A9E9-0C7AD1908585}" dt="2023-09-04T04:00:12.463" v="0"/>
          <ac:spMkLst>
            <pc:docMk/>
            <pc:sldMk cId="0" sldId="351"/>
            <ac:spMk id="78850"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0" sldId="352"/>
        </pc:sldMkLst>
        <pc:spChg chg="mod ord">
          <ac:chgData name="zeshan khan" userId="S::zeshan.khan@nu.edu.pk::860a7133-657c-43e7-a51a-16ddffe6fb40" providerId="AD" clId="Web-{6E3F99F7-870B-D650-A9E9-0C7AD1908585}" dt="2023-09-04T04:00:12.463" v="0"/>
          <ac:spMkLst>
            <pc:docMk/>
            <pc:sldMk cId="0" sldId="352"/>
            <ac:spMk id="80898"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0" sldId="353"/>
        </pc:sldMkLst>
        <pc:spChg chg="mod ord">
          <ac:chgData name="zeshan khan" userId="S::zeshan.khan@nu.edu.pk::860a7133-657c-43e7-a51a-16ddffe6fb40" providerId="AD" clId="Web-{6E3F99F7-870B-D650-A9E9-0C7AD1908585}" dt="2023-09-04T04:00:12.463" v="0"/>
          <ac:spMkLst>
            <pc:docMk/>
            <pc:sldMk cId="0" sldId="353"/>
            <ac:spMk id="82946"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3251619541" sldId="354"/>
        </pc:sldMkLst>
        <pc:spChg chg="mod ord">
          <ac:chgData name="zeshan khan" userId="S::zeshan.khan@nu.edu.pk::860a7133-657c-43e7-a51a-16ddffe6fb40" providerId="AD" clId="Web-{6E3F99F7-870B-D650-A9E9-0C7AD1908585}" dt="2023-09-04T04:00:12.463" v="0"/>
          <ac:spMkLst>
            <pc:docMk/>
            <pc:sldMk cId="3251619541" sldId="354"/>
            <ac:spMk id="54274" creationId="{00000000-0000-0000-0000-000000000000}"/>
          </ac:spMkLst>
        </pc:spChg>
        <pc:spChg chg="mod ord">
          <ac:chgData name="zeshan khan" userId="S::zeshan.khan@nu.edu.pk::860a7133-657c-43e7-a51a-16ddffe6fb40" providerId="AD" clId="Web-{6E3F99F7-870B-D650-A9E9-0C7AD1908585}" dt="2023-09-04T04:00:12.463" v="0"/>
          <ac:spMkLst>
            <pc:docMk/>
            <pc:sldMk cId="3251619541" sldId="354"/>
            <ac:spMk id="54276"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1543176805" sldId="355"/>
        </pc:sldMkLst>
        <pc:spChg chg="mod ord">
          <ac:chgData name="zeshan khan" userId="S::zeshan.khan@nu.edu.pk::860a7133-657c-43e7-a51a-16ddffe6fb40" providerId="AD" clId="Web-{6E3F99F7-870B-D650-A9E9-0C7AD1908585}" dt="2023-09-04T04:00:12.463" v="0"/>
          <ac:spMkLst>
            <pc:docMk/>
            <pc:sldMk cId="1543176805" sldId="355"/>
            <ac:spMk id="61442" creationId="{00000000-0000-0000-0000-000000000000}"/>
          </ac:spMkLst>
        </pc:spChg>
        <pc:spChg chg="mod ord">
          <ac:chgData name="zeshan khan" userId="S::zeshan.khan@nu.edu.pk::860a7133-657c-43e7-a51a-16ddffe6fb40" providerId="AD" clId="Web-{6E3F99F7-870B-D650-A9E9-0C7AD1908585}" dt="2023-09-04T04:00:12.463" v="0"/>
          <ac:spMkLst>
            <pc:docMk/>
            <pc:sldMk cId="1543176805" sldId="355"/>
            <ac:spMk id="61443"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2005760961" sldId="356"/>
        </pc:sldMkLst>
        <pc:spChg chg="mod ord">
          <ac:chgData name="zeshan khan" userId="S::zeshan.khan@nu.edu.pk::860a7133-657c-43e7-a51a-16ddffe6fb40" providerId="AD" clId="Web-{6E3F99F7-870B-D650-A9E9-0C7AD1908585}" dt="2023-09-04T04:00:12.463" v="0"/>
          <ac:spMkLst>
            <pc:docMk/>
            <pc:sldMk cId="2005760961" sldId="356"/>
            <ac:spMk id="2" creationId="{00000000-0000-0000-0000-000000000000}"/>
          </ac:spMkLst>
        </pc:spChg>
      </pc:sldChg>
      <pc:sldChg chg="addSp modSp mod setBg modClrScheme chgLayout">
        <pc:chgData name="zeshan khan" userId="S::zeshan.khan@nu.edu.pk::860a7133-657c-43e7-a51a-16ddffe6fb40" providerId="AD" clId="Web-{6E3F99F7-870B-D650-A9E9-0C7AD1908585}" dt="2023-09-04T04:08:16.820" v="97" actId="20577"/>
        <pc:sldMkLst>
          <pc:docMk/>
          <pc:sldMk cId="928032706" sldId="358"/>
        </pc:sldMkLst>
        <pc:spChg chg="mod ord">
          <ac:chgData name="zeshan khan" userId="S::zeshan.khan@nu.edu.pk::860a7133-657c-43e7-a51a-16ddffe6fb40" providerId="AD" clId="Web-{6E3F99F7-870B-D650-A9E9-0C7AD1908585}" dt="2023-09-04T04:08:08.070" v="96"/>
          <ac:spMkLst>
            <pc:docMk/>
            <pc:sldMk cId="928032706" sldId="358"/>
            <ac:spMk id="22530" creationId="{00000000-0000-0000-0000-000000000000}"/>
          </ac:spMkLst>
        </pc:spChg>
        <pc:spChg chg="mod ord">
          <ac:chgData name="zeshan khan" userId="S::zeshan.khan@nu.edu.pk::860a7133-657c-43e7-a51a-16ddffe6fb40" providerId="AD" clId="Web-{6E3F99F7-870B-D650-A9E9-0C7AD1908585}" dt="2023-09-04T04:08:16.820" v="97" actId="20577"/>
          <ac:spMkLst>
            <pc:docMk/>
            <pc:sldMk cId="928032706" sldId="358"/>
            <ac:spMk id="22531" creationId="{00000000-0000-0000-0000-000000000000}"/>
          </ac:spMkLst>
        </pc:spChg>
        <pc:spChg chg="add">
          <ac:chgData name="zeshan khan" userId="S::zeshan.khan@nu.edu.pk::860a7133-657c-43e7-a51a-16ddffe6fb40" providerId="AD" clId="Web-{6E3F99F7-870B-D650-A9E9-0C7AD1908585}" dt="2023-09-04T04:08:08.070" v="96"/>
          <ac:spMkLst>
            <pc:docMk/>
            <pc:sldMk cId="928032706" sldId="358"/>
            <ac:spMk id="22537" creationId="{008ED74B-06F2-4BD5-838F-1AAD0033EF0B}"/>
          </ac:spMkLst>
        </pc:spChg>
        <pc:spChg chg="add">
          <ac:chgData name="zeshan khan" userId="S::zeshan.khan@nu.edu.pk::860a7133-657c-43e7-a51a-16ddffe6fb40" providerId="AD" clId="Web-{6E3F99F7-870B-D650-A9E9-0C7AD1908585}" dt="2023-09-04T04:08:08.070" v="96"/>
          <ac:spMkLst>
            <pc:docMk/>
            <pc:sldMk cId="928032706" sldId="358"/>
            <ac:spMk id="22567" creationId="{CC9387DA-2D8E-4E5D-BD65-274370B65965}"/>
          </ac:spMkLst>
        </pc:spChg>
        <pc:spChg chg="add">
          <ac:chgData name="zeshan khan" userId="S::zeshan.khan@nu.edu.pk::860a7133-657c-43e7-a51a-16ddffe6fb40" providerId="AD" clId="Web-{6E3F99F7-870B-D650-A9E9-0C7AD1908585}" dt="2023-09-04T04:08:08.070" v="96"/>
          <ac:spMkLst>
            <pc:docMk/>
            <pc:sldMk cId="928032706" sldId="358"/>
            <ac:spMk id="22569" creationId="{18BFC65B-9706-4EE1-8B75-FEEC1C530558}"/>
          </ac:spMkLst>
        </pc:spChg>
        <pc:grpChg chg="add">
          <ac:chgData name="zeshan khan" userId="S::zeshan.khan@nu.edu.pk::860a7133-657c-43e7-a51a-16ddffe6fb40" providerId="AD" clId="Web-{6E3F99F7-870B-D650-A9E9-0C7AD1908585}" dt="2023-09-04T04:08:08.070" v="96"/>
          <ac:grpSpMkLst>
            <pc:docMk/>
            <pc:sldMk cId="928032706" sldId="358"/>
            <ac:grpSpMk id="22539" creationId="{E9F586E1-75B5-49B8-9A21-DD14CA0F6955}"/>
          </ac:grpSpMkLst>
        </pc:grpChg>
        <pc:grpChg chg="add">
          <ac:chgData name="zeshan khan" userId="S::zeshan.khan@nu.edu.pk::860a7133-657c-43e7-a51a-16ddffe6fb40" providerId="AD" clId="Web-{6E3F99F7-870B-D650-A9E9-0C7AD1908585}" dt="2023-09-04T04:08:08.070" v="96"/>
          <ac:grpSpMkLst>
            <pc:docMk/>
            <pc:sldMk cId="928032706" sldId="358"/>
            <ac:grpSpMk id="22553" creationId="{F9CAF6A1-77C7-4ABC-9E4A-E74A8DB16DC1}"/>
          </ac:grpSpMkLst>
        </pc:grpChg>
        <pc:picChg chg="add">
          <ac:chgData name="zeshan khan" userId="S::zeshan.khan@nu.edu.pk::860a7133-657c-43e7-a51a-16ddffe6fb40" providerId="AD" clId="Web-{6E3F99F7-870B-D650-A9E9-0C7AD1908585}" dt="2023-09-04T04:08:08.070" v="96"/>
          <ac:picMkLst>
            <pc:docMk/>
            <pc:sldMk cId="928032706" sldId="358"/>
            <ac:picMk id="22533" creationId="{B6146253-F414-9609-05BC-7035B4978EAB}"/>
          </ac:picMkLst>
        </pc:picChg>
      </pc:sldChg>
      <pc:sldChg chg="addSp modSp mod setBg modClrScheme chgLayout">
        <pc:chgData name="zeshan khan" userId="S::zeshan.khan@nu.edu.pk::860a7133-657c-43e7-a51a-16ddffe6fb40" providerId="AD" clId="Web-{6E3F99F7-870B-D650-A9E9-0C7AD1908585}" dt="2023-09-04T04:09:03.290" v="105"/>
        <pc:sldMkLst>
          <pc:docMk/>
          <pc:sldMk cId="2548578801" sldId="359"/>
        </pc:sldMkLst>
        <pc:spChg chg="mod ord">
          <ac:chgData name="zeshan khan" userId="S::zeshan.khan@nu.edu.pk::860a7133-657c-43e7-a51a-16ddffe6fb40" providerId="AD" clId="Web-{6E3F99F7-870B-D650-A9E9-0C7AD1908585}" dt="2023-09-04T04:09:03.290" v="105"/>
          <ac:spMkLst>
            <pc:docMk/>
            <pc:sldMk cId="2548578801" sldId="359"/>
            <ac:spMk id="24578" creationId="{00000000-0000-0000-0000-000000000000}"/>
          </ac:spMkLst>
        </pc:spChg>
        <pc:spChg chg="mod ord">
          <ac:chgData name="zeshan khan" userId="S::zeshan.khan@nu.edu.pk::860a7133-657c-43e7-a51a-16ddffe6fb40" providerId="AD" clId="Web-{6E3F99F7-870B-D650-A9E9-0C7AD1908585}" dt="2023-09-04T04:09:03.290" v="105"/>
          <ac:spMkLst>
            <pc:docMk/>
            <pc:sldMk cId="2548578801" sldId="359"/>
            <ac:spMk id="24579" creationId="{00000000-0000-0000-0000-000000000000}"/>
          </ac:spMkLst>
        </pc:spChg>
        <pc:spChg chg="add">
          <ac:chgData name="zeshan khan" userId="S::zeshan.khan@nu.edu.pk::860a7133-657c-43e7-a51a-16ddffe6fb40" providerId="AD" clId="Web-{6E3F99F7-870B-D650-A9E9-0C7AD1908585}" dt="2023-09-04T04:09:03.290" v="105"/>
          <ac:spMkLst>
            <pc:docMk/>
            <pc:sldMk cId="2548578801" sldId="359"/>
            <ac:spMk id="24585" creationId="{1A44C337-3893-4B29-A265-B1329150B6AA}"/>
          </ac:spMkLst>
        </pc:spChg>
        <pc:spChg chg="add">
          <ac:chgData name="zeshan khan" userId="S::zeshan.khan@nu.edu.pk::860a7133-657c-43e7-a51a-16ddffe6fb40" providerId="AD" clId="Web-{6E3F99F7-870B-D650-A9E9-0C7AD1908585}" dt="2023-09-04T04:09:03.290" v="105"/>
          <ac:spMkLst>
            <pc:docMk/>
            <pc:sldMk cId="2548578801" sldId="359"/>
            <ac:spMk id="24615" creationId="{AA5CD610-ED7C-4CED-A9A1-174432C88AF8}"/>
          </ac:spMkLst>
        </pc:spChg>
        <pc:spChg chg="add">
          <ac:chgData name="zeshan khan" userId="S::zeshan.khan@nu.edu.pk::860a7133-657c-43e7-a51a-16ddffe6fb40" providerId="AD" clId="Web-{6E3F99F7-870B-D650-A9E9-0C7AD1908585}" dt="2023-09-04T04:09:03.290" v="105"/>
          <ac:spMkLst>
            <pc:docMk/>
            <pc:sldMk cId="2548578801" sldId="359"/>
            <ac:spMk id="24617" creationId="{0C4379BF-8C7A-480A-BC36-DA55D92A9356}"/>
          </ac:spMkLst>
        </pc:spChg>
        <pc:grpChg chg="add">
          <ac:chgData name="zeshan khan" userId="S::zeshan.khan@nu.edu.pk::860a7133-657c-43e7-a51a-16ddffe6fb40" providerId="AD" clId="Web-{6E3F99F7-870B-D650-A9E9-0C7AD1908585}" dt="2023-09-04T04:09:03.290" v="105"/>
          <ac:grpSpMkLst>
            <pc:docMk/>
            <pc:sldMk cId="2548578801" sldId="359"/>
            <ac:grpSpMk id="24587" creationId="{81E0B358-1267-4844-8B3D-B7A279B4175A}"/>
          </ac:grpSpMkLst>
        </pc:grpChg>
        <pc:grpChg chg="add">
          <ac:chgData name="zeshan khan" userId="S::zeshan.khan@nu.edu.pk::860a7133-657c-43e7-a51a-16ddffe6fb40" providerId="AD" clId="Web-{6E3F99F7-870B-D650-A9E9-0C7AD1908585}" dt="2023-09-04T04:09:03.290" v="105"/>
          <ac:grpSpMkLst>
            <pc:docMk/>
            <pc:sldMk cId="2548578801" sldId="359"/>
            <ac:grpSpMk id="24601" creationId="{AF44CA9C-80E8-44E1-A79C-D6EBFC73BCA0}"/>
          </ac:grpSpMkLst>
        </pc:grpChg>
        <pc:picChg chg="add">
          <ac:chgData name="zeshan khan" userId="S::zeshan.khan@nu.edu.pk::860a7133-657c-43e7-a51a-16ddffe6fb40" providerId="AD" clId="Web-{6E3F99F7-870B-D650-A9E9-0C7AD1908585}" dt="2023-09-04T04:09:03.290" v="105"/>
          <ac:picMkLst>
            <pc:docMk/>
            <pc:sldMk cId="2548578801" sldId="359"/>
            <ac:picMk id="24581" creationId="{F8B01DB6-31E4-2E98-6875-9D2D53B5F7F6}"/>
          </ac:picMkLst>
        </pc:picChg>
      </pc:sldChg>
      <pc:sldChg chg="delSp modSp mod modClrScheme chgLayout">
        <pc:chgData name="zeshan khan" userId="S::zeshan.khan@nu.edu.pk::860a7133-657c-43e7-a51a-16ddffe6fb40" providerId="AD" clId="Web-{6E3F99F7-870B-D650-A9E9-0C7AD1908585}" dt="2023-09-04T04:09:44.432" v="111" actId="1076"/>
        <pc:sldMkLst>
          <pc:docMk/>
          <pc:sldMk cId="665213725" sldId="360"/>
        </pc:sldMkLst>
        <pc:spChg chg="mod ord">
          <ac:chgData name="zeshan khan" userId="S::zeshan.khan@nu.edu.pk::860a7133-657c-43e7-a51a-16ddffe6fb40" providerId="AD" clId="Web-{6E3F99F7-870B-D650-A9E9-0C7AD1908585}" dt="2023-09-04T04:09:44.432" v="111" actId="1076"/>
          <ac:spMkLst>
            <pc:docMk/>
            <pc:sldMk cId="665213725" sldId="360"/>
            <ac:spMk id="26626" creationId="{00000000-0000-0000-0000-000000000000}"/>
          </ac:spMkLst>
        </pc:spChg>
        <pc:grpChg chg="del">
          <ac:chgData name="zeshan khan" userId="S::zeshan.khan@nu.edu.pk::860a7133-657c-43e7-a51a-16ddffe6fb40" providerId="AD" clId="Web-{6E3F99F7-870B-D650-A9E9-0C7AD1908585}" dt="2023-09-04T04:09:15.212" v="106"/>
          <ac:grpSpMkLst>
            <pc:docMk/>
            <pc:sldMk cId="665213725" sldId="360"/>
            <ac:grpSpMk id="26630" creationId="{00000000-0000-0000-0000-000000000000}"/>
          </ac:grpSpMkLst>
        </pc:grpChg>
      </pc:sldChg>
      <pc:sldChg chg="delSp modSp mod modClrScheme chgLayout">
        <pc:chgData name="zeshan khan" userId="S::zeshan.khan@nu.edu.pk::860a7133-657c-43e7-a51a-16ddffe6fb40" providerId="AD" clId="Web-{6E3F99F7-870B-D650-A9E9-0C7AD1908585}" dt="2023-09-04T04:21:52.437" v="135" actId="1076"/>
        <pc:sldMkLst>
          <pc:docMk/>
          <pc:sldMk cId="3824449978" sldId="361"/>
        </pc:sldMkLst>
        <pc:spChg chg="mod ord">
          <ac:chgData name="zeshan khan" userId="S::zeshan.khan@nu.edu.pk::860a7133-657c-43e7-a51a-16ddffe6fb40" providerId="AD" clId="Web-{6E3F99F7-870B-D650-A9E9-0C7AD1908585}" dt="2023-09-04T04:20:22.653" v="120" actId="1076"/>
          <ac:spMkLst>
            <pc:docMk/>
            <pc:sldMk cId="3824449978" sldId="361"/>
            <ac:spMk id="28674" creationId="{00000000-0000-0000-0000-000000000000}"/>
          </ac:spMkLst>
        </pc:spChg>
        <pc:spChg chg="del topLvl">
          <ac:chgData name="zeshan khan" userId="S::zeshan.khan@nu.edu.pk::860a7133-657c-43e7-a51a-16ddffe6fb40" providerId="AD" clId="Web-{6E3F99F7-870B-D650-A9E9-0C7AD1908585}" dt="2023-09-04T04:20:29.856" v="121"/>
          <ac:spMkLst>
            <pc:docMk/>
            <pc:sldMk cId="3824449978" sldId="361"/>
            <ac:spMk id="28680" creationId="{00000000-0000-0000-0000-000000000000}"/>
          </ac:spMkLst>
        </pc:spChg>
        <pc:grpChg chg="del">
          <ac:chgData name="zeshan khan" userId="S::zeshan.khan@nu.edu.pk::860a7133-657c-43e7-a51a-16ddffe6fb40" providerId="AD" clId="Web-{6E3F99F7-870B-D650-A9E9-0C7AD1908585}" dt="2023-09-04T04:20:29.856" v="121"/>
          <ac:grpSpMkLst>
            <pc:docMk/>
            <pc:sldMk cId="3824449978" sldId="361"/>
            <ac:grpSpMk id="28678" creationId="{00000000-0000-0000-0000-000000000000}"/>
          </ac:grpSpMkLst>
        </pc:grpChg>
        <pc:picChg chg="mod">
          <ac:chgData name="zeshan khan" userId="S::zeshan.khan@nu.edu.pk::860a7133-657c-43e7-a51a-16ddffe6fb40" providerId="AD" clId="Web-{6E3F99F7-870B-D650-A9E9-0C7AD1908585}" dt="2023-09-04T04:21:52.437" v="135" actId="1076"/>
          <ac:picMkLst>
            <pc:docMk/>
            <pc:sldMk cId="3824449978" sldId="361"/>
            <ac:picMk id="28676" creationId="{00000000-0000-0000-0000-000000000000}"/>
          </ac:picMkLst>
        </pc:picChg>
        <pc:picChg chg="topLvl">
          <ac:chgData name="zeshan khan" userId="S::zeshan.khan@nu.edu.pk::860a7133-657c-43e7-a51a-16ddffe6fb40" providerId="AD" clId="Web-{6E3F99F7-870B-D650-A9E9-0C7AD1908585}" dt="2023-09-04T04:20:29.856" v="121"/>
          <ac:picMkLst>
            <pc:docMk/>
            <pc:sldMk cId="3824449978" sldId="361"/>
            <ac:picMk id="28679" creationId="{00000000-0000-0000-0000-000000000000}"/>
          </ac:picMkLst>
        </pc:picChg>
      </pc:sldChg>
      <pc:sldChg chg="delSp modSp mod modClrScheme chgLayout">
        <pc:chgData name="zeshan khan" userId="S::zeshan.khan@nu.edu.pk::860a7133-657c-43e7-a51a-16ddffe6fb40" providerId="AD" clId="Web-{6E3F99F7-870B-D650-A9E9-0C7AD1908585}" dt="2023-09-04T04:21:32.342" v="133" actId="1076"/>
        <pc:sldMkLst>
          <pc:docMk/>
          <pc:sldMk cId="4250365845" sldId="362"/>
        </pc:sldMkLst>
        <pc:spChg chg="mod ord">
          <ac:chgData name="zeshan khan" userId="S::zeshan.khan@nu.edu.pk::860a7133-657c-43e7-a51a-16ddffe6fb40" providerId="AD" clId="Web-{6E3F99F7-870B-D650-A9E9-0C7AD1908585}" dt="2023-09-04T04:21:32.342" v="133" actId="1076"/>
          <ac:spMkLst>
            <pc:docMk/>
            <pc:sldMk cId="4250365845" sldId="362"/>
            <ac:spMk id="30722" creationId="{00000000-0000-0000-0000-000000000000}"/>
          </ac:spMkLst>
        </pc:spChg>
        <pc:spChg chg="del mod topLvl">
          <ac:chgData name="zeshan khan" userId="S::zeshan.khan@nu.edu.pk::860a7133-657c-43e7-a51a-16ddffe6fb40" providerId="AD" clId="Web-{6E3F99F7-870B-D650-A9E9-0C7AD1908585}" dt="2023-09-04T04:20:41.060" v="123"/>
          <ac:spMkLst>
            <pc:docMk/>
            <pc:sldMk cId="4250365845" sldId="362"/>
            <ac:spMk id="30728" creationId="{00000000-0000-0000-0000-000000000000}"/>
          </ac:spMkLst>
        </pc:spChg>
        <pc:grpChg chg="del">
          <ac:chgData name="zeshan khan" userId="S::zeshan.khan@nu.edu.pk::860a7133-657c-43e7-a51a-16ddffe6fb40" providerId="AD" clId="Web-{6E3F99F7-870B-D650-A9E9-0C7AD1908585}" dt="2023-09-04T04:20:41.060" v="123"/>
          <ac:grpSpMkLst>
            <pc:docMk/>
            <pc:sldMk cId="4250365845" sldId="362"/>
            <ac:grpSpMk id="30726" creationId="{00000000-0000-0000-0000-000000000000}"/>
          </ac:grpSpMkLst>
        </pc:grpChg>
        <pc:picChg chg="topLvl">
          <ac:chgData name="zeshan khan" userId="S::zeshan.khan@nu.edu.pk::860a7133-657c-43e7-a51a-16ddffe6fb40" providerId="AD" clId="Web-{6E3F99F7-870B-D650-A9E9-0C7AD1908585}" dt="2023-09-04T04:20:41.060" v="123"/>
          <ac:picMkLst>
            <pc:docMk/>
            <pc:sldMk cId="4250365845" sldId="362"/>
            <ac:picMk id="30727" creationId="{00000000-0000-0000-0000-000000000000}"/>
          </ac:picMkLst>
        </pc:picChg>
      </pc:sldChg>
      <pc:sldChg chg="addSp delSp modSp mod modClrScheme chgLayout">
        <pc:chgData name="zeshan khan" userId="S::zeshan.khan@nu.edu.pk::860a7133-657c-43e7-a51a-16ddffe6fb40" providerId="AD" clId="Web-{6E3F99F7-870B-D650-A9E9-0C7AD1908585}" dt="2023-09-04T04:22:43.860" v="148" actId="1076"/>
        <pc:sldMkLst>
          <pc:docMk/>
          <pc:sldMk cId="2212603285" sldId="363"/>
        </pc:sldMkLst>
        <pc:spChg chg="mod">
          <ac:chgData name="zeshan khan" userId="S::zeshan.khan@nu.edu.pk::860a7133-657c-43e7-a51a-16ddffe6fb40" providerId="AD" clId="Web-{6E3F99F7-870B-D650-A9E9-0C7AD1908585}" dt="2023-09-04T04:22:41.188" v="147" actId="1076"/>
          <ac:spMkLst>
            <pc:docMk/>
            <pc:sldMk cId="2212603285" sldId="363"/>
            <ac:spMk id="8" creationId="{00000000-0000-0000-0000-000000000000}"/>
          </ac:spMkLst>
        </pc:spChg>
        <pc:spChg chg="mod">
          <ac:chgData name="zeshan khan" userId="S::zeshan.khan@nu.edu.pk::860a7133-657c-43e7-a51a-16ddffe6fb40" providerId="AD" clId="Web-{6E3F99F7-870B-D650-A9E9-0C7AD1908585}" dt="2023-09-04T04:22:15.453" v="137" actId="1076"/>
          <ac:spMkLst>
            <pc:docMk/>
            <pc:sldMk cId="2212603285" sldId="363"/>
            <ac:spMk id="9" creationId="{00000000-0000-0000-0000-000000000000}"/>
          </ac:spMkLst>
        </pc:spChg>
        <pc:spChg chg="mod ord">
          <ac:chgData name="zeshan khan" userId="S::zeshan.khan@nu.edu.pk::860a7133-657c-43e7-a51a-16ddffe6fb40" providerId="AD" clId="Web-{6E3F99F7-870B-D650-A9E9-0C7AD1908585}" dt="2023-09-04T04:22:29.719" v="144" actId="1076"/>
          <ac:spMkLst>
            <pc:docMk/>
            <pc:sldMk cId="2212603285" sldId="363"/>
            <ac:spMk id="32770" creationId="{00000000-0000-0000-0000-000000000000}"/>
          </ac:spMkLst>
        </pc:spChg>
        <pc:spChg chg="del mod ord">
          <ac:chgData name="zeshan khan" userId="S::zeshan.khan@nu.edu.pk::860a7133-657c-43e7-a51a-16ddffe6fb40" providerId="AD" clId="Web-{6E3F99F7-870B-D650-A9E9-0C7AD1908585}" dt="2023-09-04T04:22:37.626" v="146"/>
          <ac:spMkLst>
            <pc:docMk/>
            <pc:sldMk cId="2212603285" sldId="363"/>
            <ac:spMk id="32771" creationId="{00000000-0000-0000-0000-000000000000}"/>
          </ac:spMkLst>
        </pc:spChg>
        <pc:spChg chg="mod">
          <ac:chgData name="zeshan khan" userId="S::zeshan.khan@nu.edu.pk::860a7133-657c-43e7-a51a-16ddffe6fb40" providerId="AD" clId="Web-{6E3F99F7-870B-D650-A9E9-0C7AD1908585}" dt="2023-09-04T04:20:47.123" v="124" actId="20577"/>
          <ac:spMkLst>
            <pc:docMk/>
            <pc:sldMk cId="2212603285" sldId="363"/>
            <ac:spMk id="32775" creationId="{00000000-0000-0000-0000-000000000000}"/>
          </ac:spMkLst>
        </pc:spChg>
        <pc:grpChg chg="del">
          <ac:chgData name="zeshan khan" userId="S::zeshan.khan@nu.edu.pk::860a7133-657c-43e7-a51a-16ddffe6fb40" providerId="AD" clId="Web-{6E3F99F7-870B-D650-A9E9-0C7AD1908585}" dt="2023-09-04T04:20:53.420" v="127"/>
          <ac:grpSpMkLst>
            <pc:docMk/>
            <pc:sldMk cId="2212603285" sldId="363"/>
            <ac:grpSpMk id="32773" creationId="{00000000-0000-0000-0000-000000000000}"/>
          </ac:grpSpMkLst>
        </pc:grpChg>
        <pc:picChg chg="add del mod">
          <ac:chgData name="zeshan khan" userId="S::zeshan.khan@nu.edu.pk::860a7133-657c-43e7-a51a-16ddffe6fb40" providerId="AD" clId="Web-{6E3F99F7-870B-D650-A9E9-0C7AD1908585}" dt="2023-09-04T04:22:43.860" v="148" actId="1076"/>
          <ac:picMkLst>
            <pc:docMk/>
            <pc:sldMk cId="2212603285" sldId="363"/>
            <ac:picMk id="32772" creationId="{00000000-0000-0000-0000-000000000000}"/>
          </ac:picMkLst>
        </pc:picChg>
      </pc:sldChg>
      <pc:sldChg chg="addSp modSp mod setBg modClrScheme chgLayout">
        <pc:chgData name="zeshan khan" userId="S::zeshan.khan@nu.edu.pk::860a7133-657c-43e7-a51a-16ddffe6fb40" providerId="AD" clId="Web-{6E3F99F7-870B-D650-A9E9-0C7AD1908585}" dt="2023-09-04T04:23:08.845" v="149"/>
        <pc:sldMkLst>
          <pc:docMk/>
          <pc:sldMk cId="1669335642" sldId="364"/>
        </pc:sldMkLst>
        <pc:spChg chg="mod ord">
          <ac:chgData name="zeshan khan" userId="S::zeshan.khan@nu.edu.pk::860a7133-657c-43e7-a51a-16ddffe6fb40" providerId="AD" clId="Web-{6E3F99F7-870B-D650-A9E9-0C7AD1908585}" dt="2023-09-04T04:23:08.845" v="149"/>
          <ac:spMkLst>
            <pc:docMk/>
            <pc:sldMk cId="1669335642" sldId="364"/>
            <ac:spMk id="34818" creationId="{00000000-0000-0000-0000-000000000000}"/>
          </ac:spMkLst>
        </pc:spChg>
        <pc:spChg chg="mod ord">
          <ac:chgData name="zeshan khan" userId="S::zeshan.khan@nu.edu.pk::860a7133-657c-43e7-a51a-16ddffe6fb40" providerId="AD" clId="Web-{6E3F99F7-870B-D650-A9E9-0C7AD1908585}" dt="2023-09-04T04:23:08.845" v="149"/>
          <ac:spMkLst>
            <pc:docMk/>
            <pc:sldMk cId="1669335642" sldId="364"/>
            <ac:spMk id="34819" creationId="{00000000-0000-0000-0000-000000000000}"/>
          </ac:spMkLst>
        </pc:spChg>
        <pc:spChg chg="add">
          <ac:chgData name="zeshan khan" userId="S::zeshan.khan@nu.edu.pk::860a7133-657c-43e7-a51a-16ddffe6fb40" providerId="AD" clId="Web-{6E3F99F7-870B-D650-A9E9-0C7AD1908585}" dt="2023-09-04T04:23:08.845" v="149"/>
          <ac:spMkLst>
            <pc:docMk/>
            <pc:sldMk cId="1669335642" sldId="364"/>
            <ac:spMk id="34825" creationId="{1A44C337-3893-4B29-A265-B1329150B6AA}"/>
          </ac:spMkLst>
        </pc:spChg>
        <pc:spChg chg="add">
          <ac:chgData name="zeshan khan" userId="S::zeshan.khan@nu.edu.pk::860a7133-657c-43e7-a51a-16ddffe6fb40" providerId="AD" clId="Web-{6E3F99F7-870B-D650-A9E9-0C7AD1908585}" dt="2023-09-04T04:23:08.845" v="149"/>
          <ac:spMkLst>
            <pc:docMk/>
            <pc:sldMk cId="1669335642" sldId="364"/>
            <ac:spMk id="34855" creationId="{AA5CD610-ED7C-4CED-A9A1-174432C88AF8}"/>
          </ac:spMkLst>
        </pc:spChg>
        <pc:spChg chg="add">
          <ac:chgData name="zeshan khan" userId="S::zeshan.khan@nu.edu.pk::860a7133-657c-43e7-a51a-16ddffe6fb40" providerId="AD" clId="Web-{6E3F99F7-870B-D650-A9E9-0C7AD1908585}" dt="2023-09-04T04:23:08.845" v="149"/>
          <ac:spMkLst>
            <pc:docMk/>
            <pc:sldMk cId="1669335642" sldId="364"/>
            <ac:spMk id="34857" creationId="{0C4379BF-8C7A-480A-BC36-DA55D92A9356}"/>
          </ac:spMkLst>
        </pc:spChg>
        <pc:grpChg chg="add">
          <ac:chgData name="zeshan khan" userId="S::zeshan.khan@nu.edu.pk::860a7133-657c-43e7-a51a-16ddffe6fb40" providerId="AD" clId="Web-{6E3F99F7-870B-D650-A9E9-0C7AD1908585}" dt="2023-09-04T04:23:08.845" v="149"/>
          <ac:grpSpMkLst>
            <pc:docMk/>
            <pc:sldMk cId="1669335642" sldId="364"/>
            <ac:grpSpMk id="34827" creationId="{81E0B358-1267-4844-8B3D-B7A279B4175A}"/>
          </ac:grpSpMkLst>
        </pc:grpChg>
        <pc:grpChg chg="add">
          <ac:chgData name="zeshan khan" userId="S::zeshan.khan@nu.edu.pk::860a7133-657c-43e7-a51a-16ddffe6fb40" providerId="AD" clId="Web-{6E3F99F7-870B-D650-A9E9-0C7AD1908585}" dt="2023-09-04T04:23:08.845" v="149"/>
          <ac:grpSpMkLst>
            <pc:docMk/>
            <pc:sldMk cId="1669335642" sldId="364"/>
            <ac:grpSpMk id="34841" creationId="{AF44CA9C-80E8-44E1-A79C-D6EBFC73BCA0}"/>
          </ac:grpSpMkLst>
        </pc:grpChg>
        <pc:picChg chg="add">
          <ac:chgData name="zeshan khan" userId="S::zeshan.khan@nu.edu.pk::860a7133-657c-43e7-a51a-16ddffe6fb40" providerId="AD" clId="Web-{6E3F99F7-870B-D650-A9E9-0C7AD1908585}" dt="2023-09-04T04:23:08.845" v="149"/>
          <ac:picMkLst>
            <pc:docMk/>
            <pc:sldMk cId="1669335642" sldId="364"/>
            <ac:picMk id="34821" creationId="{3E053121-8858-FDAA-7B2C-BA57886D2066}"/>
          </ac:picMkLst>
        </pc:picChg>
      </pc:sldChg>
      <pc:sldChg chg="modSp mod modClrScheme chgLayout">
        <pc:chgData name="zeshan khan" userId="S::zeshan.khan@nu.edu.pk::860a7133-657c-43e7-a51a-16ddffe6fb40" providerId="AD" clId="Web-{6E3F99F7-870B-D650-A9E9-0C7AD1908585}" dt="2023-09-04T04:00:12.463" v="0"/>
        <pc:sldMkLst>
          <pc:docMk/>
          <pc:sldMk cId="4087950055" sldId="365"/>
        </pc:sldMkLst>
        <pc:spChg chg="mod ord">
          <ac:chgData name="zeshan khan" userId="S::zeshan.khan@nu.edu.pk::860a7133-657c-43e7-a51a-16ddffe6fb40" providerId="AD" clId="Web-{6E3F99F7-870B-D650-A9E9-0C7AD1908585}" dt="2023-09-04T04:00:12.463" v="0"/>
          <ac:spMkLst>
            <pc:docMk/>
            <pc:sldMk cId="4087950055" sldId="365"/>
            <ac:spMk id="36866" creationId="{00000000-0000-0000-0000-000000000000}"/>
          </ac:spMkLst>
        </pc:spChg>
        <pc:spChg chg="mod ord">
          <ac:chgData name="zeshan khan" userId="S::zeshan.khan@nu.edu.pk::860a7133-657c-43e7-a51a-16ddffe6fb40" providerId="AD" clId="Web-{6E3F99F7-870B-D650-A9E9-0C7AD1908585}" dt="2023-09-04T04:00:12.463" v="0"/>
          <ac:spMkLst>
            <pc:docMk/>
            <pc:sldMk cId="4087950055" sldId="365"/>
            <ac:spMk id="36867"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1201618842" sldId="366"/>
        </pc:sldMkLst>
        <pc:spChg chg="mod ord">
          <ac:chgData name="zeshan khan" userId="S::zeshan.khan@nu.edu.pk::860a7133-657c-43e7-a51a-16ddffe6fb40" providerId="AD" clId="Web-{6E3F99F7-870B-D650-A9E9-0C7AD1908585}" dt="2023-09-04T04:00:12.463" v="0"/>
          <ac:spMkLst>
            <pc:docMk/>
            <pc:sldMk cId="1201618842" sldId="366"/>
            <ac:spMk id="40962" creationId="{00000000-0000-0000-0000-000000000000}"/>
          </ac:spMkLst>
        </pc:spChg>
        <pc:spChg chg="mod ord">
          <ac:chgData name="zeshan khan" userId="S::zeshan.khan@nu.edu.pk::860a7133-657c-43e7-a51a-16ddffe6fb40" providerId="AD" clId="Web-{6E3F99F7-870B-D650-A9E9-0C7AD1908585}" dt="2023-09-04T04:00:12.463" v="0"/>
          <ac:spMkLst>
            <pc:docMk/>
            <pc:sldMk cId="1201618842" sldId="366"/>
            <ac:spMk id="40963"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3450377732" sldId="367"/>
        </pc:sldMkLst>
        <pc:spChg chg="mod ord">
          <ac:chgData name="zeshan khan" userId="S::zeshan.khan@nu.edu.pk::860a7133-657c-43e7-a51a-16ddffe6fb40" providerId="AD" clId="Web-{6E3F99F7-870B-D650-A9E9-0C7AD1908585}" dt="2023-09-04T04:00:12.463" v="0"/>
          <ac:spMkLst>
            <pc:docMk/>
            <pc:sldMk cId="3450377732" sldId="367"/>
            <ac:spMk id="62469" creationId="{00000000-0000-0000-0000-000000000000}"/>
          </ac:spMkLst>
        </pc:spChg>
        <pc:spChg chg="mod ord">
          <ac:chgData name="zeshan khan" userId="S::zeshan.khan@nu.edu.pk::860a7133-657c-43e7-a51a-16ddffe6fb40" providerId="AD" clId="Web-{6E3F99F7-870B-D650-A9E9-0C7AD1908585}" dt="2023-09-04T04:00:12.463" v="0"/>
          <ac:spMkLst>
            <pc:docMk/>
            <pc:sldMk cId="3450377732" sldId="367"/>
            <ac:spMk id="62470"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2021823097" sldId="368"/>
        </pc:sldMkLst>
        <pc:spChg chg="mod ord">
          <ac:chgData name="zeshan khan" userId="S::zeshan.khan@nu.edu.pk::860a7133-657c-43e7-a51a-16ddffe6fb40" providerId="AD" clId="Web-{6E3F99F7-870B-D650-A9E9-0C7AD1908585}" dt="2023-09-04T04:00:12.463" v="0"/>
          <ac:spMkLst>
            <pc:docMk/>
            <pc:sldMk cId="2021823097" sldId="368"/>
            <ac:spMk id="2" creationId="{00000000-0000-0000-0000-000000000000}"/>
          </ac:spMkLst>
        </pc:spChg>
        <pc:picChg chg="mod ord">
          <ac:chgData name="zeshan khan" userId="S::zeshan.khan@nu.edu.pk::860a7133-657c-43e7-a51a-16ddffe6fb40" providerId="AD" clId="Web-{6E3F99F7-870B-D650-A9E9-0C7AD1908585}" dt="2023-09-04T04:00:12.463" v="0"/>
          <ac:picMkLst>
            <pc:docMk/>
            <pc:sldMk cId="2021823097" sldId="368"/>
            <ac:picMk id="5" creationId="{00000000-0000-0000-0000-000000000000}"/>
          </ac:picMkLst>
        </pc:picChg>
      </pc:sldChg>
      <pc:sldChg chg="modSp mod modClrScheme chgLayout">
        <pc:chgData name="zeshan khan" userId="S::zeshan.khan@nu.edu.pk::860a7133-657c-43e7-a51a-16ddffe6fb40" providerId="AD" clId="Web-{6E3F99F7-870B-D650-A9E9-0C7AD1908585}" dt="2023-09-04T04:00:12.463" v="0"/>
        <pc:sldMkLst>
          <pc:docMk/>
          <pc:sldMk cId="4204263078" sldId="369"/>
        </pc:sldMkLst>
        <pc:spChg chg="mod ord">
          <ac:chgData name="zeshan khan" userId="S::zeshan.khan@nu.edu.pk::860a7133-657c-43e7-a51a-16ddffe6fb40" providerId="AD" clId="Web-{6E3F99F7-870B-D650-A9E9-0C7AD1908585}" dt="2023-09-04T04:00:12.463" v="0"/>
          <ac:spMkLst>
            <pc:docMk/>
            <pc:sldMk cId="4204263078" sldId="369"/>
            <ac:spMk id="64516" creationId="{00000000-0000-0000-0000-000000000000}"/>
          </ac:spMkLst>
        </pc:spChg>
        <pc:graphicFrameChg chg="mod ord">
          <ac:chgData name="zeshan khan" userId="S::zeshan.khan@nu.edu.pk::860a7133-657c-43e7-a51a-16ddffe6fb40" providerId="AD" clId="Web-{6E3F99F7-870B-D650-A9E9-0C7AD1908585}" dt="2023-09-04T04:00:12.463" v="0"/>
          <ac:graphicFrameMkLst>
            <pc:docMk/>
            <pc:sldMk cId="4204263078" sldId="369"/>
            <ac:graphicFrameMk id="64514" creationId="{00000000-0000-0000-0000-000000000000}"/>
          </ac:graphicFrameMkLst>
        </pc:graphicFrameChg>
        <pc:graphicFrameChg chg="mod ord">
          <ac:chgData name="zeshan khan" userId="S::zeshan.khan@nu.edu.pk::860a7133-657c-43e7-a51a-16ddffe6fb40" providerId="AD" clId="Web-{6E3F99F7-870B-D650-A9E9-0C7AD1908585}" dt="2023-09-04T04:00:12.463" v="0"/>
          <ac:graphicFrameMkLst>
            <pc:docMk/>
            <pc:sldMk cId="4204263078" sldId="369"/>
            <ac:graphicFrameMk id="64515" creationId="{00000000-0000-0000-0000-000000000000}"/>
          </ac:graphicFrameMkLst>
        </pc:graphicFrameChg>
      </pc:sldChg>
      <pc:sldChg chg="modSp mod modClrScheme chgLayout">
        <pc:chgData name="zeshan khan" userId="S::zeshan.khan@nu.edu.pk::860a7133-657c-43e7-a51a-16ddffe6fb40" providerId="AD" clId="Web-{6E3F99F7-870B-D650-A9E9-0C7AD1908585}" dt="2023-09-04T04:00:12.463" v="0"/>
        <pc:sldMkLst>
          <pc:docMk/>
          <pc:sldMk cId="1551618535" sldId="370"/>
        </pc:sldMkLst>
        <pc:spChg chg="mod ord">
          <ac:chgData name="zeshan khan" userId="S::zeshan.khan@nu.edu.pk::860a7133-657c-43e7-a51a-16ddffe6fb40" providerId="AD" clId="Web-{6E3F99F7-870B-D650-A9E9-0C7AD1908585}" dt="2023-09-04T04:00:12.463" v="0"/>
          <ac:spMkLst>
            <pc:docMk/>
            <pc:sldMk cId="1551618535" sldId="370"/>
            <ac:spMk id="66563" creationId="{00000000-0000-0000-0000-000000000000}"/>
          </ac:spMkLst>
        </pc:spChg>
        <pc:spChg chg="mod ord">
          <ac:chgData name="zeshan khan" userId="S::zeshan.khan@nu.edu.pk::860a7133-657c-43e7-a51a-16ddffe6fb40" providerId="AD" clId="Web-{6E3F99F7-870B-D650-A9E9-0C7AD1908585}" dt="2023-09-04T04:00:12.463" v="0"/>
          <ac:spMkLst>
            <pc:docMk/>
            <pc:sldMk cId="1551618535" sldId="370"/>
            <ac:spMk id="66564"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560214242" sldId="371"/>
        </pc:sldMkLst>
        <pc:spChg chg="mod ord">
          <ac:chgData name="zeshan khan" userId="S::zeshan.khan@nu.edu.pk::860a7133-657c-43e7-a51a-16ddffe6fb40" providerId="AD" clId="Web-{6E3F99F7-870B-D650-A9E9-0C7AD1908585}" dt="2023-09-04T04:00:12.463" v="0"/>
          <ac:spMkLst>
            <pc:docMk/>
            <pc:sldMk cId="560214242" sldId="371"/>
            <ac:spMk id="68610" creationId="{00000000-0000-0000-0000-000000000000}"/>
          </ac:spMkLst>
        </pc:spChg>
        <pc:spChg chg="mod ord">
          <ac:chgData name="zeshan khan" userId="S::zeshan.khan@nu.edu.pk::860a7133-657c-43e7-a51a-16ddffe6fb40" providerId="AD" clId="Web-{6E3F99F7-870B-D650-A9E9-0C7AD1908585}" dt="2023-09-04T04:00:12.463" v="0"/>
          <ac:spMkLst>
            <pc:docMk/>
            <pc:sldMk cId="560214242" sldId="371"/>
            <ac:spMk id="68611"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988676602" sldId="372"/>
        </pc:sldMkLst>
        <pc:spChg chg="mod ord">
          <ac:chgData name="zeshan khan" userId="S::zeshan.khan@nu.edu.pk::860a7133-657c-43e7-a51a-16ddffe6fb40" providerId="AD" clId="Web-{6E3F99F7-870B-D650-A9E9-0C7AD1908585}" dt="2023-09-04T04:00:12.463" v="0"/>
          <ac:spMkLst>
            <pc:docMk/>
            <pc:sldMk cId="988676602" sldId="372"/>
            <ac:spMk id="70658" creationId="{00000000-0000-0000-0000-000000000000}"/>
          </ac:spMkLst>
        </pc:spChg>
        <pc:spChg chg="mod ord">
          <ac:chgData name="zeshan khan" userId="S::zeshan.khan@nu.edu.pk::860a7133-657c-43e7-a51a-16ddffe6fb40" providerId="AD" clId="Web-{6E3F99F7-870B-D650-A9E9-0C7AD1908585}" dt="2023-09-04T04:00:12.463" v="0"/>
          <ac:spMkLst>
            <pc:docMk/>
            <pc:sldMk cId="988676602" sldId="372"/>
            <ac:spMk id="70659"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1223391277" sldId="373"/>
        </pc:sldMkLst>
        <pc:spChg chg="mod ord">
          <ac:chgData name="zeshan khan" userId="S::zeshan.khan@nu.edu.pk::860a7133-657c-43e7-a51a-16ddffe6fb40" providerId="AD" clId="Web-{6E3F99F7-870B-D650-A9E9-0C7AD1908585}" dt="2023-09-04T04:00:12.463" v="0"/>
          <ac:spMkLst>
            <pc:docMk/>
            <pc:sldMk cId="1223391277" sldId="373"/>
            <ac:spMk id="72706" creationId="{00000000-0000-0000-0000-000000000000}"/>
          </ac:spMkLst>
        </pc:spChg>
        <pc:spChg chg="mod ord">
          <ac:chgData name="zeshan khan" userId="S::zeshan.khan@nu.edu.pk::860a7133-657c-43e7-a51a-16ddffe6fb40" providerId="AD" clId="Web-{6E3F99F7-870B-D650-A9E9-0C7AD1908585}" dt="2023-09-04T04:00:12.463" v="0"/>
          <ac:spMkLst>
            <pc:docMk/>
            <pc:sldMk cId="1223391277" sldId="373"/>
            <ac:spMk id="72707"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2443219932" sldId="374"/>
        </pc:sldMkLst>
        <pc:spChg chg="mod ord">
          <ac:chgData name="zeshan khan" userId="S::zeshan.khan@nu.edu.pk::860a7133-657c-43e7-a51a-16ddffe6fb40" providerId="AD" clId="Web-{6E3F99F7-870B-D650-A9E9-0C7AD1908585}" dt="2023-09-04T04:00:12.463" v="0"/>
          <ac:spMkLst>
            <pc:docMk/>
            <pc:sldMk cId="2443219932" sldId="374"/>
            <ac:spMk id="74754" creationId="{00000000-0000-0000-0000-000000000000}"/>
          </ac:spMkLst>
        </pc:spChg>
        <pc:spChg chg="mod ord">
          <ac:chgData name="zeshan khan" userId="S::zeshan.khan@nu.edu.pk::860a7133-657c-43e7-a51a-16ddffe6fb40" providerId="AD" clId="Web-{6E3F99F7-870B-D650-A9E9-0C7AD1908585}" dt="2023-09-04T04:00:12.463" v="0"/>
          <ac:spMkLst>
            <pc:docMk/>
            <pc:sldMk cId="2443219932" sldId="374"/>
            <ac:spMk id="74755"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2770033456" sldId="376"/>
        </pc:sldMkLst>
        <pc:spChg chg="mod ord">
          <ac:chgData name="zeshan khan" userId="S::zeshan.khan@nu.edu.pk::860a7133-657c-43e7-a51a-16ddffe6fb40" providerId="AD" clId="Web-{6E3F99F7-870B-D650-A9E9-0C7AD1908585}" dt="2023-09-04T04:00:12.463" v="0"/>
          <ac:spMkLst>
            <pc:docMk/>
            <pc:sldMk cId="2770033456" sldId="376"/>
            <ac:spMk id="78850" creationId="{00000000-0000-0000-0000-000000000000}"/>
          </ac:spMkLst>
        </pc:spChg>
        <pc:spChg chg="mod ord">
          <ac:chgData name="zeshan khan" userId="S::zeshan.khan@nu.edu.pk::860a7133-657c-43e7-a51a-16ddffe6fb40" providerId="AD" clId="Web-{6E3F99F7-870B-D650-A9E9-0C7AD1908585}" dt="2023-09-04T04:00:12.463" v="0"/>
          <ac:spMkLst>
            <pc:docMk/>
            <pc:sldMk cId="2770033456" sldId="376"/>
            <ac:spMk id="78851"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4282738831" sldId="377"/>
        </pc:sldMkLst>
        <pc:spChg chg="mod ord">
          <ac:chgData name="zeshan khan" userId="S::zeshan.khan@nu.edu.pk::860a7133-657c-43e7-a51a-16ddffe6fb40" providerId="AD" clId="Web-{6E3F99F7-870B-D650-A9E9-0C7AD1908585}" dt="2023-09-04T04:00:12.463" v="0"/>
          <ac:spMkLst>
            <pc:docMk/>
            <pc:sldMk cId="4282738831" sldId="377"/>
            <ac:spMk id="80898" creationId="{00000000-0000-0000-0000-000000000000}"/>
          </ac:spMkLst>
        </pc:spChg>
        <pc:spChg chg="mod ord">
          <ac:chgData name="zeshan khan" userId="S::zeshan.khan@nu.edu.pk::860a7133-657c-43e7-a51a-16ddffe6fb40" providerId="AD" clId="Web-{6E3F99F7-870B-D650-A9E9-0C7AD1908585}" dt="2023-09-04T04:00:12.463" v="0"/>
          <ac:spMkLst>
            <pc:docMk/>
            <pc:sldMk cId="4282738831" sldId="377"/>
            <ac:spMk id="80899"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290916315" sldId="378"/>
        </pc:sldMkLst>
        <pc:spChg chg="mod ord">
          <ac:chgData name="zeshan khan" userId="S::zeshan.khan@nu.edu.pk::860a7133-657c-43e7-a51a-16ddffe6fb40" providerId="AD" clId="Web-{6E3F99F7-870B-D650-A9E9-0C7AD1908585}" dt="2023-09-04T04:00:12.463" v="0"/>
          <ac:spMkLst>
            <pc:docMk/>
            <pc:sldMk cId="290916315" sldId="378"/>
            <ac:spMk id="2" creationId="{00000000-0000-0000-0000-000000000000}"/>
          </ac:spMkLst>
        </pc:spChg>
        <pc:spChg chg="mod ord">
          <ac:chgData name="zeshan khan" userId="S::zeshan.khan@nu.edu.pk::860a7133-657c-43e7-a51a-16ddffe6fb40" providerId="AD" clId="Web-{6E3F99F7-870B-D650-A9E9-0C7AD1908585}" dt="2023-09-04T04:00:12.463" v="0"/>
          <ac:spMkLst>
            <pc:docMk/>
            <pc:sldMk cId="290916315" sldId="378"/>
            <ac:spMk id="62469"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2282581216" sldId="379"/>
        </pc:sldMkLst>
        <pc:spChg chg="mod ord">
          <ac:chgData name="zeshan khan" userId="S::zeshan.khan@nu.edu.pk::860a7133-657c-43e7-a51a-16ddffe6fb40" providerId="AD" clId="Web-{6E3F99F7-870B-D650-A9E9-0C7AD1908585}" dt="2023-09-04T04:00:12.463" v="0"/>
          <ac:spMkLst>
            <pc:docMk/>
            <pc:sldMk cId="2282581216" sldId="379"/>
            <ac:spMk id="2" creationId="{00000000-0000-0000-0000-000000000000}"/>
          </ac:spMkLst>
        </pc:spChg>
        <pc:spChg chg="mod ord">
          <ac:chgData name="zeshan khan" userId="S::zeshan.khan@nu.edu.pk::860a7133-657c-43e7-a51a-16ddffe6fb40" providerId="AD" clId="Web-{6E3F99F7-870B-D650-A9E9-0C7AD1908585}" dt="2023-09-04T04:00:12.463" v="0"/>
          <ac:spMkLst>
            <pc:docMk/>
            <pc:sldMk cId="2282581216" sldId="379"/>
            <ac:spMk id="62469"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3810035962" sldId="380"/>
        </pc:sldMkLst>
        <pc:spChg chg="mod ord">
          <ac:chgData name="zeshan khan" userId="S::zeshan.khan@nu.edu.pk::860a7133-657c-43e7-a51a-16ddffe6fb40" providerId="AD" clId="Web-{6E3F99F7-870B-D650-A9E9-0C7AD1908585}" dt="2023-09-04T04:00:12.463" v="0"/>
          <ac:spMkLst>
            <pc:docMk/>
            <pc:sldMk cId="3810035962" sldId="380"/>
            <ac:spMk id="62469" creationId="{00000000-0000-0000-0000-000000000000}"/>
          </ac:spMkLst>
        </pc:spChg>
        <pc:spChg chg="mod ord">
          <ac:chgData name="zeshan khan" userId="S::zeshan.khan@nu.edu.pk::860a7133-657c-43e7-a51a-16ddffe6fb40" providerId="AD" clId="Web-{6E3F99F7-870B-D650-A9E9-0C7AD1908585}" dt="2023-09-04T04:00:12.463" v="0"/>
          <ac:spMkLst>
            <pc:docMk/>
            <pc:sldMk cId="3810035962" sldId="380"/>
            <ac:spMk id="62470"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2395158248" sldId="381"/>
        </pc:sldMkLst>
        <pc:spChg chg="mod ord">
          <ac:chgData name="zeshan khan" userId="S::zeshan.khan@nu.edu.pk::860a7133-657c-43e7-a51a-16ddffe6fb40" providerId="AD" clId="Web-{6E3F99F7-870B-D650-A9E9-0C7AD1908585}" dt="2023-09-04T04:00:12.463" v="0"/>
          <ac:spMkLst>
            <pc:docMk/>
            <pc:sldMk cId="2395158248" sldId="381"/>
            <ac:spMk id="2" creationId="{00000000-0000-0000-0000-000000000000}"/>
          </ac:spMkLst>
        </pc:spChg>
        <pc:spChg chg="mod ord">
          <ac:chgData name="zeshan khan" userId="S::zeshan.khan@nu.edu.pk::860a7133-657c-43e7-a51a-16ddffe6fb40" providerId="AD" clId="Web-{6E3F99F7-870B-D650-A9E9-0C7AD1908585}" dt="2023-09-04T04:00:12.463" v="0"/>
          <ac:spMkLst>
            <pc:docMk/>
            <pc:sldMk cId="2395158248" sldId="381"/>
            <ac:spMk id="3"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255844342" sldId="382"/>
        </pc:sldMkLst>
        <pc:spChg chg="mod ord">
          <ac:chgData name="zeshan khan" userId="S::zeshan.khan@nu.edu.pk::860a7133-657c-43e7-a51a-16ddffe6fb40" providerId="AD" clId="Web-{6E3F99F7-870B-D650-A9E9-0C7AD1908585}" dt="2023-09-04T04:00:12.463" v="0"/>
          <ac:spMkLst>
            <pc:docMk/>
            <pc:sldMk cId="255844342" sldId="382"/>
            <ac:spMk id="2" creationId="{00000000-0000-0000-0000-000000000000}"/>
          </ac:spMkLst>
        </pc:spChg>
        <pc:spChg chg="mod ord">
          <ac:chgData name="zeshan khan" userId="S::zeshan.khan@nu.edu.pk::860a7133-657c-43e7-a51a-16ddffe6fb40" providerId="AD" clId="Web-{6E3F99F7-870B-D650-A9E9-0C7AD1908585}" dt="2023-09-04T04:00:12.463" v="0"/>
          <ac:spMkLst>
            <pc:docMk/>
            <pc:sldMk cId="255844342" sldId="382"/>
            <ac:spMk id="3"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3958436730" sldId="383"/>
        </pc:sldMkLst>
        <pc:spChg chg="mod ord">
          <ac:chgData name="zeshan khan" userId="S::zeshan.khan@nu.edu.pk::860a7133-657c-43e7-a51a-16ddffe6fb40" providerId="AD" clId="Web-{6E3F99F7-870B-D650-A9E9-0C7AD1908585}" dt="2023-09-04T04:00:12.463" v="0"/>
          <ac:spMkLst>
            <pc:docMk/>
            <pc:sldMk cId="3958436730" sldId="383"/>
            <ac:spMk id="2" creationId="{00000000-0000-0000-0000-000000000000}"/>
          </ac:spMkLst>
        </pc:spChg>
        <pc:spChg chg="mod ord">
          <ac:chgData name="zeshan khan" userId="S::zeshan.khan@nu.edu.pk::860a7133-657c-43e7-a51a-16ddffe6fb40" providerId="AD" clId="Web-{6E3F99F7-870B-D650-A9E9-0C7AD1908585}" dt="2023-09-04T04:00:12.463" v="0"/>
          <ac:spMkLst>
            <pc:docMk/>
            <pc:sldMk cId="3958436730" sldId="383"/>
            <ac:spMk id="3"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2576213486" sldId="384"/>
        </pc:sldMkLst>
        <pc:spChg chg="mod ord">
          <ac:chgData name="zeshan khan" userId="S::zeshan.khan@nu.edu.pk::860a7133-657c-43e7-a51a-16ddffe6fb40" providerId="AD" clId="Web-{6E3F99F7-870B-D650-A9E9-0C7AD1908585}" dt="2023-09-04T04:00:12.463" v="0"/>
          <ac:spMkLst>
            <pc:docMk/>
            <pc:sldMk cId="2576213486" sldId="384"/>
            <ac:spMk id="62469" creationId="{00000000-0000-0000-0000-000000000000}"/>
          </ac:spMkLst>
        </pc:spChg>
        <pc:spChg chg="mod ord">
          <ac:chgData name="zeshan khan" userId="S::zeshan.khan@nu.edu.pk::860a7133-657c-43e7-a51a-16ddffe6fb40" providerId="AD" clId="Web-{6E3F99F7-870B-D650-A9E9-0C7AD1908585}" dt="2023-09-04T04:00:12.463" v="0"/>
          <ac:spMkLst>
            <pc:docMk/>
            <pc:sldMk cId="2576213486" sldId="384"/>
            <ac:spMk id="62470" creationId="{00000000-0000-0000-0000-000000000000}"/>
          </ac:spMkLst>
        </pc:spChg>
      </pc:sldChg>
      <pc:sldChg chg="modSp mod modClrScheme chgLayout">
        <pc:chgData name="zeshan khan" userId="S::zeshan.khan@nu.edu.pk::860a7133-657c-43e7-a51a-16ddffe6fb40" providerId="AD" clId="Web-{6E3F99F7-870B-D650-A9E9-0C7AD1908585}" dt="2023-09-04T04:00:12.463" v="0"/>
        <pc:sldMkLst>
          <pc:docMk/>
          <pc:sldMk cId="1804246186" sldId="385"/>
        </pc:sldMkLst>
        <pc:spChg chg="mod ord">
          <ac:chgData name="zeshan khan" userId="S::zeshan.khan@nu.edu.pk::860a7133-657c-43e7-a51a-16ddffe6fb40" providerId="AD" clId="Web-{6E3F99F7-870B-D650-A9E9-0C7AD1908585}" dt="2023-09-04T04:00:12.463" v="0"/>
          <ac:spMkLst>
            <pc:docMk/>
            <pc:sldMk cId="1804246186" sldId="385"/>
            <ac:spMk id="2" creationId="{00000000-0000-0000-0000-000000000000}"/>
          </ac:spMkLst>
        </pc:spChg>
        <pc:spChg chg="mod ord">
          <ac:chgData name="zeshan khan" userId="S::zeshan.khan@nu.edu.pk::860a7133-657c-43e7-a51a-16ddffe6fb40" providerId="AD" clId="Web-{6E3F99F7-870B-D650-A9E9-0C7AD1908585}" dt="2023-09-04T04:00:12.463" v="0"/>
          <ac:spMkLst>
            <pc:docMk/>
            <pc:sldMk cId="1804246186" sldId="385"/>
            <ac:spMk id="3" creationId="{00000000-0000-0000-0000-000000000000}"/>
          </ac:spMkLst>
        </pc:spChg>
      </pc:sldChg>
      <pc:sldMasterChg chg="del delSldLayout">
        <pc:chgData name="zeshan khan" userId="S::zeshan.khan@nu.edu.pk::860a7133-657c-43e7-a51a-16ddffe6fb40" providerId="AD" clId="Web-{6E3F99F7-870B-D650-A9E9-0C7AD1908585}" dt="2023-09-04T04:00:12.463" v="0"/>
        <pc:sldMasterMkLst>
          <pc:docMk/>
          <pc:sldMasterMk cId="0" sldId="2147483651"/>
        </pc:sldMasterMkLst>
        <pc:sldLayoutChg chg="del">
          <pc:chgData name="zeshan khan" userId="S::zeshan.khan@nu.edu.pk::860a7133-657c-43e7-a51a-16ddffe6fb40" providerId="AD" clId="Web-{6E3F99F7-870B-D650-A9E9-0C7AD1908585}" dt="2023-09-04T04:00:12.463" v="0"/>
          <pc:sldLayoutMkLst>
            <pc:docMk/>
            <pc:sldMasterMk cId="0" sldId="2147483651"/>
            <pc:sldLayoutMk cId="2578481110" sldId="2147483688"/>
          </pc:sldLayoutMkLst>
        </pc:sldLayoutChg>
        <pc:sldLayoutChg chg="del">
          <pc:chgData name="zeshan khan" userId="S::zeshan.khan@nu.edu.pk::860a7133-657c-43e7-a51a-16ddffe6fb40" providerId="AD" clId="Web-{6E3F99F7-870B-D650-A9E9-0C7AD1908585}" dt="2023-09-04T04:00:12.463" v="0"/>
          <pc:sldLayoutMkLst>
            <pc:docMk/>
            <pc:sldMasterMk cId="0" sldId="2147483651"/>
            <pc:sldLayoutMk cId="970945193" sldId="2147483689"/>
          </pc:sldLayoutMkLst>
        </pc:sldLayoutChg>
        <pc:sldLayoutChg chg="del">
          <pc:chgData name="zeshan khan" userId="S::zeshan.khan@nu.edu.pk::860a7133-657c-43e7-a51a-16ddffe6fb40" providerId="AD" clId="Web-{6E3F99F7-870B-D650-A9E9-0C7AD1908585}" dt="2023-09-04T04:00:12.463" v="0"/>
          <pc:sldLayoutMkLst>
            <pc:docMk/>
            <pc:sldMasterMk cId="0" sldId="2147483651"/>
            <pc:sldLayoutMk cId="2199670492" sldId="2147483690"/>
          </pc:sldLayoutMkLst>
        </pc:sldLayoutChg>
        <pc:sldLayoutChg chg="del">
          <pc:chgData name="zeshan khan" userId="S::zeshan.khan@nu.edu.pk::860a7133-657c-43e7-a51a-16ddffe6fb40" providerId="AD" clId="Web-{6E3F99F7-870B-D650-A9E9-0C7AD1908585}" dt="2023-09-04T04:00:12.463" v="0"/>
          <pc:sldLayoutMkLst>
            <pc:docMk/>
            <pc:sldMasterMk cId="0" sldId="2147483651"/>
            <pc:sldLayoutMk cId="2034359868" sldId="2147483691"/>
          </pc:sldLayoutMkLst>
        </pc:sldLayoutChg>
        <pc:sldLayoutChg chg="del">
          <pc:chgData name="zeshan khan" userId="S::zeshan.khan@nu.edu.pk::860a7133-657c-43e7-a51a-16ddffe6fb40" providerId="AD" clId="Web-{6E3F99F7-870B-D650-A9E9-0C7AD1908585}" dt="2023-09-04T04:00:12.463" v="0"/>
          <pc:sldLayoutMkLst>
            <pc:docMk/>
            <pc:sldMasterMk cId="0" sldId="2147483651"/>
            <pc:sldLayoutMk cId="3172728880" sldId="2147483692"/>
          </pc:sldLayoutMkLst>
        </pc:sldLayoutChg>
        <pc:sldLayoutChg chg="del">
          <pc:chgData name="zeshan khan" userId="S::zeshan.khan@nu.edu.pk::860a7133-657c-43e7-a51a-16ddffe6fb40" providerId="AD" clId="Web-{6E3F99F7-870B-D650-A9E9-0C7AD1908585}" dt="2023-09-04T04:00:12.463" v="0"/>
          <pc:sldLayoutMkLst>
            <pc:docMk/>
            <pc:sldMasterMk cId="0" sldId="2147483651"/>
            <pc:sldLayoutMk cId="793446778" sldId="2147483693"/>
          </pc:sldLayoutMkLst>
        </pc:sldLayoutChg>
        <pc:sldLayoutChg chg="del">
          <pc:chgData name="zeshan khan" userId="S::zeshan.khan@nu.edu.pk::860a7133-657c-43e7-a51a-16ddffe6fb40" providerId="AD" clId="Web-{6E3F99F7-870B-D650-A9E9-0C7AD1908585}" dt="2023-09-04T04:00:12.463" v="0"/>
          <pc:sldLayoutMkLst>
            <pc:docMk/>
            <pc:sldMasterMk cId="0" sldId="2147483651"/>
            <pc:sldLayoutMk cId="11425515" sldId="2147483694"/>
          </pc:sldLayoutMkLst>
        </pc:sldLayoutChg>
        <pc:sldLayoutChg chg="del">
          <pc:chgData name="zeshan khan" userId="S::zeshan.khan@nu.edu.pk::860a7133-657c-43e7-a51a-16ddffe6fb40" providerId="AD" clId="Web-{6E3F99F7-870B-D650-A9E9-0C7AD1908585}" dt="2023-09-04T04:00:12.463" v="0"/>
          <pc:sldLayoutMkLst>
            <pc:docMk/>
            <pc:sldMasterMk cId="0" sldId="2147483651"/>
            <pc:sldLayoutMk cId="4204640392" sldId="2147483695"/>
          </pc:sldLayoutMkLst>
        </pc:sldLayoutChg>
        <pc:sldLayoutChg chg="del">
          <pc:chgData name="zeshan khan" userId="S::zeshan.khan@nu.edu.pk::860a7133-657c-43e7-a51a-16ddffe6fb40" providerId="AD" clId="Web-{6E3F99F7-870B-D650-A9E9-0C7AD1908585}" dt="2023-09-04T04:00:12.463" v="0"/>
          <pc:sldLayoutMkLst>
            <pc:docMk/>
            <pc:sldMasterMk cId="0" sldId="2147483651"/>
            <pc:sldLayoutMk cId="3603084008" sldId="2147483696"/>
          </pc:sldLayoutMkLst>
        </pc:sldLayoutChg>
        <pc:sldLayoutChg chg="del">
          <pc:chgData name="zeshan khan" userId="S::zeshan.khan@nu.edu.pk::860a7133-657c-43e7-a51a-16ddffe6fb40" providerId="AD" clId="Web-{6E3F99F7-870B-D650-A9E9-0C7AD1908585}" dt="2023-09-04T04:00:12.463" v="0"/>
          <pc:sldLayoutMkLst>
            <pc:docMk/>
            <pc:sldMasterMk cId="0" sldId="2147483651"/>
            <pc:sldLayoutMk cId="644666354" sldId="2147483697"/>
          </pc:sldLayoutMkLst>
        </pc:sldLayoutChg>
        <pc:sldLayoutChg chg="del">
          <pc:chgData name="zeshan khan" userId="S::zeshan.khan@nu.edu.pk::860a7133-657c-43e7-a51a-16ddffe6fb40" providerId="AD" clId="Web-{6E3F99F7-870B-D650-A9E9-0C7AD1908585}" dt="2023-09-04T04:00:12.463" v="0"/>
          <pc:sldLayoutMkLst>
            <pc:docMk/>
            <pc:sldMasterMk cId="0" sldId="2147483651"/>
            <pc:sldLayoutMk cId="1785854561" sldId="2147483698"/>
          </pc:sldLayoutMkLst>
        </pc:sldLayoutChg>
        <pc:sldLayoutChg chg="del">
          <pc:chgData name="zeshan khan" userId="S::zeshan.khan@nu.edu.pk::860a7133-657c-43e7-a51a-16ddffe6fb40" providerId="AD" clId="Web-{6E3F99F7-870B-D650-A9E9-0C7AD1908585}" dt="2023-09-04T04:00:12.463" v="0"/>
          <pc:sldLayoutMkLst>
            <pc:docMk/>
            <pc:sldMasterMk cId="0" sldId="2147483651"/>
            <pc:sldLayoutMk cId="3579468593" sldId="2147483699"/>
          </pc:sldLayoutMkLst>
        </pc:sldLayoutChg>
      </pc:sldMasterChg>
      <pc:sldMasterChg chg="add mod addSldLayout modSldLayout">
        <pc:chgData name="zeshan khan" userId="S::zeshan.khan@nu.edu.pk::860a7133-657c-43e7-a51a-16ddffe6fb40" providerId="AD" clId="Web-{6E3F99F7-870B-D650-A9E9-0C7AD1908585}" dt="2023-09-04T04:01:47.013" v="35"/>
        <pc:sldMasterMkLst>
          <pc:docMk/>
          <pc:sldMasterMk cId="3387801099" sldId="2147483700"/>
        </pc:sldMasterMkLst>
        <pc:sldLayoutChg chg="add mod replId">
          <pc:chgData name="zeshan khan" userId="S::zeshan.khan@nu.edu.pk::860a7133-657c-43e7-a51a-16ddffe6fb40" providerId="AD" clId="Web-{6E3F99F7-870B-D650-A9E9-0C7AD1908585}" dt="2023-09-04T04:01:47.013" v="35"/>
          <pc:sldLayoutMkLst>
            <pc:docMk/>
            <pc:sldMasterMk cId="3387801099" sldId="2147483700"/>
            <pc:sldLayoutMk cId="4141720915" sldId="2147483701"/>
          </pc:sldLayoutMkLst>
        </pc:sldLayoutChg>
        <pc:sldLayoutChg chg="add mod replId">
          <pc:chgData name="zeshan khan" userId="S::zeshan.khan@nu.edu.pk::860a7133-657c-43e7-a51a-16ddffe6fb40" providerId="AD" clId="Web-{6E3F99F7-870B-D650-A9E9-0C7AD1908585}" dt="2023-09-04T04:01:47.013" v="35"/>
          <pc:sldLayoutMkLst>
            <pc:docMk/>
            <pc:sldMasterMk cId="3387801099" sldId="2147483700"/>
            <pc:sldLayoutMk cId="1934796297" sldId="2147483702"/>
          </pc:sldLayoutMkLst>
        </pc:sldLayoutChg>
        <pc:sldLayoutChg chg="add mod replId">
          <pc:chgData name="zeshan khan" userId="S::zeshan.khan@nu.edu.pk::860a7133-657c-43e7-a51a-16ddffe6fb40" providerId="AD" clId="Web-{6E3F99F7-870B-D650-A9E9-0C7AD1908585}" dt="2023-09-04T04:01:47.013" v="35"/>
          <pc:sldLayoutMkLst>
            <pc:docMk/>
            <pc:sldMasterMk cId="3387801099" sldId="2147483700"/>
            <pc:sldLayoutMk cId="3556624792" sldId="2147483703"/>
          </pc:sldLayoutMkLst>
        </pc:sldLayoutChg>
        <pc:sldLayoutChg chg="add mod replId">
          <pc:chgData name="zeshan khan" userId="S::zeshan.khan@nu.edu.pk::860a7133-657c-43e7-a51a-16ddffe6fb40" providerId="AD" clId="Web-{6E3F99F7-870B-D650-A9E9-0C7AD1908585}" dt="2023-09-04T04:01:47.013" v="35"/>
          <pc:sldLayoutMkLst>
            <pc:docMk/>
            <pc:sldMasterMk cId="3387801099" sldId="2147483700"/>
            <pc:sldLayoutMk cId="1614062923" sldId="2147483704"/>
          </pc:sldLayoutMkLst>
        </pc:sldLayoutChg>
        <pc:sldLayoutChg chg="add mod replId">
          <pc:chgData name="zeshan khan" userId="S::zeshan.khan@nu.edu.pk::860a7133-657c-43e7-a51a-16ddffe6fb40" providerId="AD" clId="Web-{6E3F99F7-870B-D650-A9E9-0C7AD1908585}" dt="2023-09-04T04:01:47.013" v="35"/>
          <pc:sldLayoutMkLst>
            <pc:docMk/>
            <pc:sldMasterMk cId="3387801099" sldId="2147483700"/>
            <pc:sldLayoutMk cId="3306203038" sldId="2147483705"/>
          </pc:sldLayoutMkLst>
        </pc:sldLayoutChg>
        <pc:sldLayoutChg chg="add mod replId">
          <pc:chgData name="zeshan khan" userId="S::zeshan.khan@nu.edu.pk::860a7133-657c-43e7-a51a-16ddffe6fb40" providerId="AD" clId="Web-{6E3F99F7-870B-D650-A9E9-0C7AD1908585}" dt="2023-09-04T04:01:47.013" v="35"/>
          <pc:sldLayoutMkLst>
            <pc:docMk/>
            <pc:sldMasterMk cId="3387801099" sldId="2147483700"/>
            <pc:sldLayoutMk cId="1460377295" sldId="2147483706"/>
          </pc:sldLayoutMkLst>
        </pc:sldLayoutChg>
        <pc:sldLayoutChg chg="add mod replId">
          <pc:chgData name="zeshan khan" userId="S::zeshan.khan@nu.edu.pk::860a7133-657c-43e7-a51a-16ddffe6fb40" providerId="AD" clId="Web-{6E3F99F7-870B-D650-A9E9-0C7AD1908585}" dt="2023-09-04T04:01:47.013" v="35"/>
          <pc:sldLayoutMkLst>
            <pc:docMk/>
            <pc:sldMasterMk cId="3387801099" sldId="2147483700"/>
            <pc:sldLayoutMk cId="4140333909" sldId="2147483707"/>
          </pc:sldLayoutMkLst>
        </pc:sldLayoutChg>
        <pc:sldLayoutChg chg="add mod replId">
          <pc:chgData name="zeshan khan" userId="S::zeshan.khan@nu.edu.pk::860a7133-657c-43e7-a51a-16ddffe6fb40" providerId="AD" clId="Web-{6E3F99F7-870B-D650-A9E9-0C7AD1908585}" dt="2023-09-04T04:01:47.013" v="35"/>
          <pc:sldLayoutMkLst>
            <pc:docMk/>
            <pc:sldMasterMk cId="3387801099" sldId="2147483700"/>
            <pc:sldLayoutMk cId="93548723" sldId="2147483708"/>
          </pc:sldLayoutMkLst>
        </pc:sldLayoutChg>
        <pc:sldLayoutChg chg="add mod replId">
          <pc:chgData name="zeshan khan" userId="S::zeshan.khan@nu.edu.pk::860a7133-657c-43e7-a51a-16ddffe6fb40" providerId="AD" clId="Web-{6E3F99F7-870B-D650-A9E9-0C7AD1908585}" dt="2023-09-04T04:01:47.013" v="35"/>
          <pc:sldLayoutMkLst>
            <pc:docMk/>
            <pc:sldMasterMk cId="3387801099" sldId="2147483700"/>
            <pc:sldLayoutMk cId="465817170" sldId="2147483709"/>
          </pc:sldLayoutMkLst>
        </pc:sldLayoutChg>
        <pc:sldLayoutChg chg="add mod replId">
          <pc:chgData name="zeshan khan" userId="S::zeshan.khan@nu.edu.pk::860a7133-657c-43e7-a51a-16ddffe6fb40" providerId="AD" clId="Web-{6E3F99F7-870B-D650-A9E9-0C7AD1908585}" dt="2023-09-04T04:01:47.013" v="35"/>
          <pc:sldLayoutMkLst>
            <pc:docMk/>
            <pc:sldMasterMk cId="3387801099" sldId="2147483700"/>
            <pc:sldLayoutMk cId="2489676521" sldId="2147483710"/>
          </pc:sldLayoutMkLst>
        </pc:sldLayoutChg>
        <pc:sldLayoutChg chg="add mod replId">
          <pc:chgData name="zeshan khan" userId="S::zeshan.khan@nu.edu.pk::860a7133-657c-43e7-a51a-16ddffe6fb40" providerId="AD" clId="Web-{6E3F99F7-870B-D650-A9E9-0C7AD1908585}" dt="2023-09-04T04:01:47.013" v="35"/>
          <pc:sldLayoutMkLst>
            <pc:docMk/>
            <pc:sldMasterMk cId="3387801099" sldId="2147483700"/>
            <pc:sldLayoutMk cId="1246579173" sldId="2147483711"/>
          </pc:sldLayoutMkLst>
        </pc:sldLayoutChg>
        <pc:sldLayoutChg chg="add mod replId">
          <pc:chgData name="zeshan khan" userId="S::zeshan.khan@nu.edu.pk::860a7133-657c-43e7-a51a-16ddffe6fb40" providerId="AD" clId="Web-{6E3F99F7-870B-D650-A9E9-0C7AD1908585}" dt="2023-09-04T04:01:47.013" v="35"/>
          <pc:sldLayoutMkLst>
            <pc:docMk/>
            <pc:sldMasterMk cId="3387801099" sldId="2147483700"/>
            <pc:sldLayoutMk cId="1222576932" sldId="2147483712"/>
          </pc:sldLayoutMkLst>
        </pc:sldLayoutChg>
        <pc:sldLayoutChg chg="add mod replId">
          <pc:chgData name="zeshan khan" userId="S::zeshan.khan@nu.edu.pk::860a7133-657c-43e7-a51a-16ddffe6fb40" providerId="AD" clId="Web-{6E3F99F7-870B-D650-A9E9-0C7AD1908585}" dt="2023-09-04T04:01:47.013" v="35"/>
          <pc:sldLayoutMkLst>
            <pc:docMk/>
            <pc:sldMasterMk cId="3387801099" sldId="2147483700"/>
            <pc:sldLayoutMk cId="2457240594" sldId="2147483713"/>
          </pc:sldLayoutMkLst>
        </pc:sldLayoutChg>
        <pc:sldLayoutChg chg="add mod replId">
          <pc:chgData name="zeshan khan" userId="S::zeshan.khan@nu.edu.pk::860a7133-657c-43e7-a51a-16ddffe6fb40" providerId="AD" clId="Web-{6E3F99F7-870B-D650-A9E9-0C7AD1908585}" dt="2023-09-04T04:01:47.013" v="35"/>
          <pc:sldLayoutMkLst>
            <pc:docMk/>
            <pc:sldMasterMk cId="3387801099" sldId="2147483700"/>
            <pc:sldLayoutMk cId="3954254421" sldId="2147483714"/>
          </pc:sldLayoutMkLst>
        </pc:sldLayoutChg>
        <pc:sldLayoutChg chg="add mod replId">
          <pc:chgData name="zeshan khan" userId="S::zeshan.khan@nu.edu.pk::860a7133-657c-43e7-a51a-16ddffe6fb40" providerId="AD" clId="Web-{6E3F99F7-870B-D650-A9E9-0C7AD1908585}" dt="2023-09-04T04:01:47.013" v="35"/>
          <pc:sldLayoutMkLst>
            <pc:docMk/>
            <pc:sldMasterMk cId="3387801099" sldId="2147483700"/>
            <pc:sldLayoutMk cId="326321161" sldId="2147483715"/>
          </pc:sldLayoutMkLst>
        </pc:sldLayoutChg>
        <pc:sldLayoutChg chg="add mod replId">
          <pc:chgData name="zeshan khan" userId="S::zeshan.khan@nu.edu.pk::860a7133-657c-43e7-a51a-16ddffe6fb40" providerId="AD" clId="Web-{6E3F99F7-870B-D650-A9E9-0C7AD1908585}" dt="2023-09-04T04:01:47.013" v="35"/>
          <pc:sldLayoutMkLst>
            <pc:docMk/>
            <pc:sldMasterMk cId="3387801099" sldId="2147483700"/>
            <pc:sldLayoutMk cId="3921698124" sldId="2147483716"/>
          </pc:sldLayoutMkLst>
        </pc:sldLayoutChg>
        <pc:sldLayoutChg chg="add mod replId">
          <pc:chgData name="zeshan khan" userId="S::zeshan.khan@nu.edu.pk::860a7133-657c-43e7-a51a-16ddffe6fb40" providerId="AD" clId="Web-{6E3F99F7-870B-D650-A9E9-0C7AD1908585}" dt="2023-09-04T04:01:47.013" v="35"/>
          <pc:sldLayoutMkLst>
            <pc:docMk/>
            <pc:sldMasterMk cId="3387801099" sldId="2147483700"/>
            <pc:sldLayoutMk cId="1665799053" sldId="2147483717"/>
          </pc:sldLayoutMkLst>
        </pc:sldLayoutChg>
      </pc:sldMasterChg>
    </pc:docChg>
  </pc:docChgLst>
  <pc:docChgLst>
    <pc:chgData name="zeshan khan" userId="S::zeshan.khan@nu.edu.pk::860a7133-657c-43e7-a51a-16ddffe6fb40" providerId="AD" clId="Web-{B5854F46-73A1-B8C6-454B-1325B10D5FA7}"/>
    <pc:docChg chg="addSld modSld sldOrd">
      <pc:chgData name="zeshan khan" userId="S::zeshan.khan@nu.edu.pk::860a7133-657c-43e7-a51a-16ddffe6fb40" providerId="AD" clId="Web-{B5854F46-73A1-B8C6-454B-1325B10D5FA7}" dt="2023-09-13T16:43:45.410" v="269"/>
      <pc:docMkLst>
        <pc:docMk/>
      </pc:docMkLst>
      <pc:sldChg chg="delSp">
        <pc:chgData name="zeshan khan" userId="S::zeshan.khan@nu.edu.pk::860a7133-657c-43e7-a51a-16ddffe6fb40" providerId="AD" clId="Web-{B5854F46-73A1-B8C6-454B-1325B10D5FA7}" dt="2023-09-13T16:11:03.216" v="0"/>
        <pc:sldMkLst>
          <pc:docMk/>
          <pc:sldMk cId="0" sldId="340"/>
        </pc:sldMkLst>
        <pc:grpChg chg="del">
          <ac:chgData name="zeshan khan" userId="S::zeshan.khan@nu.edu.pk::860a7133-657c-43e7-a51a-16ddffe6fb40" providerId="AD" clId="Web-{B5854F46-73A1-B8C6-454B-1325B10D5FA7}" dt="2023-09-13T16:11:03.216" v="0"/>
          <ac:grpSpMkLst>
            <pc:docMk/>
            <pc:sldMk cId="0" sldId="340"/>
            <ac:grpSpMk id="21508" creationId="{00000000-0000-0000-0000-000000000000}"/>
          </ac:grpSpMkLst>
        </pc:grpChg>
      </pc:sldChg>
      <pc:sldChg chg="ord">
        <pc:chgData name="zeshan khan" userId="S::zeshan.khan@nu.edu.pk::860a7133-657c-43e7-a51a-16ddffe6fb40" providerId="AD" clId="Web-{B5854F46-73A1-B8C6-454B-1325B10D5FA7}" dt="2023-09-13T16:23:01.851" v="17"/>
        <pc:sldMkLst>
          <pc:docMk/>
          <pc:sldMk cId="3810035962" sldId="380"/>
        </pc:sldMkLst>
      </pc:sldChg>
      <pc:sldChg chg="addSp delSp modSp new mod setBg">
        <pc:chgData name="zeshan khan" userId="S::zeshan.khan@nu.edu.pk::860a7133-657c-43e7-a51a-16ddffe6fb40" providerId="AD" clId="Web-{B5854F46-73A1-B8C6-454B-1325B10D5FA7}" dt="2023-09-13T16:24:32.260" v="32"/>
        <pc:sldMkLst>
          <pc:docMk/>
          <pc:sldMk cId="652286380" sldId="386"/>
        </pc:sldMkLst>
        <pc:spChg chg="mod">
          <ac:chgData name="zeshan khan" userId="S::zeshan.khan@nu.edu.pk::860a7133-657c-43e7-a51a-16ddffe6fb40" providerId="AD" clId="Web-{B5854F46-73A1-B8C6-454B-1325B10D5FA7}" dt="2023-09-13T16:24:32.260" v="32"/>
          <ac:spMkLst>
            <pc:docMk/>
            <pc:sldMk cId="652286380" sldId="386"/>
            <ac:spMk id="2" creationId="{BBB8B8B6-B8F9-E374-E838-3B9BB7CAC840}"/>
          </ac:spMkLst>
        </pc:spChg>
        <pc:spChg chg="del mod">
          <ac:chgData name="zeshan khan" userId="S::zeshan.khan@nu.edu.pk::860a7133-657c-43e7-a51a-16ddffe6fb40" providerId="AD" clId="Web-{B5854F46-73A1-B8C6-454B-1325B10D5FA7}" dt="2023-09-13T16:24:32.260" v="32"/>
          <ac:spMkLst>
            <pc:docMk/>
            <pc:sldMk cId="652286380" sldId="386"/>
            <ac:spMk id="3" creationId="{2B9EF1F4-9ACA-32C8-9182-D3A690646F24}"/>
          </ac:spMkLst>
        </pc:spChg>
        <pc:spChg chg="add">
          <ac:chgData name="zeshan khan" userId="S::zeshan.khan@nu.edu.pk::860a7133-657c-43e7-a51a-16ddffe6fb40" providerId="AD" clId="Web-{B5854F46-73A1-B8C6-454B-1325B10D5FA7}" dt="2023-09-13T16:24:32.260" v="32"/>
          <ac:spMkLst>
            <pc:docMk/>
            <pc:sldMk cId="652286380" sldId="386"/>
            <ac:spMk id="9" creationId="{A3D9AEEE-1CCD-43C0-BA3E-16D60A6E23C0}"/>
          </ac:spMkLst>
        </pc:spChg>
        <pc:spChg chg="add">
          <ac:chgData name="zeshan khan" userId="S::zeshan.khan@nu.edu.pk::860a7133-657c-43e7-a51a-16ddffe6fb40" providerId="AD" clId="Web-{B5854F46-73A1-B8C6-454B-1325B10D5FA7}" dt="2023-09-13T16:24:32.260" v="32"/>
          <ac:spMkLst>
            <pc:docMk/>
            <pc:sldMk cId="652286380" sldId="386"/>
            <ac:spMk id="11" creationId="{60F880A6-33D3-4EEC-A780-B73559B9F24C}"/>
          </ac:spMkLst>
        </pc:spChg>
        <pc:spChg chg="add">
          <ac:chgData name="zeshan khan" userId="S::zeshan.khan@nu.edu.pk::860a7133-657c-43e7-a51a-16ddffe6fb40" providerId="AD" clId="Web-{B5854F46-73A1-B8C6-454B-1325B10D5FA7}" dt="2023-09-13T16:24:32.260" v="32"/>
          <ac:spMkLst>
            <pc:docMk/>
            <pc:sldMk cId="652286380" sldId="386"/>
            <ac:spMk id="13" creationId="{2C6246ED-0535-4496-A8F6-1E80CC4EB853}"/>
          </ac:spMkLst>
        </pc:spChg>
        <pc:graphicFrameChg chg="add">
          <ac:chgData name="zeshan khan" userId="S::zeshan.khan@nu.edu.pk::860a7133-657c-43e7-a51a-16ddffe6fb40" providerId="AD" clId="Web-{B5854F46-73A1-B8C6-454B-1325B10D5FA7}" dt="2023-09-13T16:24:32.260" v="32"/>
          <ac:graphicFrameMkLst>
            <pc:docMk/>
            <pc:sldMk cId="652286380" sldId="386"/>
            <ac:graphicFrameMk id="5" creationId="{6CA38523-186F-1322-C76B-904C87D8DDA2}"/>
          </ac:graphicFrameMkLst>
        </pc:graphicFrameChg>
      </pc:sldChg>
      <pc:sldChg chg="addSp delSp modSp new mod ord setBg">
        <pc:chgData name="zeshan khan" userId="S::zeshan.khan@nu.edu.pk::860a7133-657c-43e7-a51a-16ddffe6fb40" providerId="AD" clId="Web-{B5854F46-73A1-B8C6-454B-1325B10D5FA7}" dt="2023-09-13T16:30:41.929" v="179"/>
        <pc:sldMkLst>
          <pc:docMk/>
          <pc:sldMk cId="1784963365" sldId="387"/>
        </pc:sldMkLst>
        <pc:spChg chg="mod">
          <ac:chgData name="zeshan khan" userId="S::zeshan.khan@nu.edu.pk::860a7133-657c-43e7-a51a-16ddffe6fb40" providerId="AD" clId="Web-{B5854F46-73A1-B8C6-454B-1325B10D5FA7}" dt="2023-09-13T16:30:41.929" v="179"/>
          <ac:spMkLst>
            <pc:docMk/>
            <pc:sldMk cId="1784963365" sldId="387"/>
            <ac:spMk id="2" creationId="{BF6BAB28-904A-3684-E8FA-6A86B3DBDE61}"/>
          </ac:spMkLst>
        </pc:spChg>
        <pc:spChg chg="del mod">
          <ac:chgData name="zeshan khan" userId="S::zeshan.khan@nu.edu.pk::860a7133-657c-43e7-a51a-16ddffe6fb40" providerId="AD" clId="Web-{B5854F46-73A1-B8C6-454B-1325B10D5FA7}" dt="2023-09-13T16:30:41.929" v="179"/>
          <ac:spMkLst>
            <pc:docMk/>
            <pc:sldMk cId="1784963365" sldId="387"/>
            <ac:spMk id="3" creationId="{D6F249F6-14F1-3DD7-10D9-FBA2518DAF58}"/>
          </ac:spMkLst>
        </pc:spChg>
        <pc:spChg chg="add">
          <ac:chgData name="zeshan khan" userId="S::zeshan.khan@nu.edu.pk::860a7133-657c-43e7-a51a-16ddffe6fb40" providerId="AD" clId="Web-{B5854F46-73A1-B8C6-454B-1325B10D5FA7}" dt="2023-09-13T16:30:41.929" v="179"/>
          <ac:spMkLst>
            <pc:docMk/>
            <pc:sldMk cId="1784963365" sldId="387"/>
            <ac:spMk id="9" creationId="{A3D9AEEE-1CCD-43C0-BA3E-16D60A6E23C0}"/>
          </ac:spMkLst>
        </pc:spChg>
        <pc:spChg chg="add">
          <ac:chgData name="zeshan khan" userId="S::zeshan.khan@nu.edu.pk::860a7133-657c-43e7-a51a-16ddffe6fb40" providerId="AD" clId="Web-{B5854F46-73A1-B8C6-454B-1325B10D5FA7}" dt="2023-09-13T16:30:41.929" v="179"/>
          <ac:spMkLst>
            <pc:docMk/>
            <pc:sldMk cId="1784963365" sldId="387"/>
            <ac:spMk id="11" creationId="{60F880A6-33D3-4EEC-A780-B73559B9F24C}"/>
          </ac:spMkLst>
        </pc:spChg>
        <pc:spChg chg="add">
          <ac:chgData name="zeshan khan" userId="S::zeshan.khan@nu.edu.pk::860a7133-657c-43e7-a51a-16ddffe6fb40" providerId="AD" clId="Web-{B5854F46-73A1-B8C6-454B-1325B10D5FA7}" dt="2023-09-13T16:30:41.929" v="179"/>
          <ac:spMkLst>
            <pc:docMk/>
            <pc:sldMk cId="1784963365" sldId="387"/>
            <ac:spMk id="13" creationId="{2C6246ED-0535-4496-A8F6-1E80CC4EB853}"/>
          </ac:spMkLst>
        </pc:spChg>
        <pc:graphicFrameChg chg="add">
          <ac:chgData name="zeshan khan" userId="S::zeshan.khan@nu.edu.pk::860a7133-657c-43e7-a51a-16ddffe6fb40" providerId="AD" clId="Web-{B5854F46-73A1-B8C6-454B-1325B10D5FA7}" dt="2023-09-13T16:30:41.929" v="179"/>
          <ac:graphicFrameMkLst>
            <pc:docMk/>
            <pc:sldMk cId="1784963365" sldId="387"/>
            <ac:graphicFrameMk id="5" creationId="{9114F0C7-DC93-8446-F0E5-AEF12634F235}"/>
          </ac:graphicFrameMkLst>
        </pc:graphicFrameChg>
      </pc:sldChg>
      <pc:sldChg chg="addSp delSp modSp add replId">
        <pc:chgData name="zeshan khan" userId="S::zeshan.khan@nu.edu.pk::860a7133-657c-43e7-a51a-16ddffe6fb40" providerId="AD" clId="Web-{B5854F46-73A1-B8C6-454B-1325B10D5FA7}" dt="2023-09-13T16:33:13.919" v="198" actId="20577"/>
        <pc:sldMkLst>
          <pc:docMk/>
          <pc:sldMk cId="1223988351" sldId="388"/>
        </pc:sldMkLst>
        <pc:spChg chg="mod">
          <ac:chgData name="zeshan khan" userId="S::zeshan.khan@nu.edu.pk::860a7133-657c-43e7-a51a-16ddffe6fb40" providerId="AD" clId="Web-{B5854F46-73A1-B8C6-454B-1325B10D5FA7}" dt="2023-09-13T16:33:13.919" v="198" actId="20577"/>
          <ac:spMkLst>
            <pc:docMk/>
            <pc:sldMk cId="1223988351" sldId="388"/>
            <ac:spMk id="2" creationId="{BF6BAB28-904A-3684-E8FA-6A86B3DBDE61}"/>
          </ac:spMkLst>
        </pc:spChg>
        <pc:spChg chg="del mod">
          <ac:chgData name="zeshan khan" userId="S::zeshan.khan@nu.edu.pk::860a7133-657c-43e7-a51a-16ddffe6fb40" providerId="AD" clId="Web-{B5854F46-73A1-B8C6-454B-1325B10D5FA7}" dt="2023-09-13T16:33:01.403" v="192"/>
          <ac:spMkLst>
            <pc:docMk/>
            <pc:sldMk cId="1223988351" sldId="388"/>
            <ac:spMk id="3" creationId="{D6F249F6-14F1-3DD7-10D9-FBA2518DAF58}"/>
          </ac:spMkLst>
        </pc:spChg>
        <pc:graphicFrameChg chg="add">
          <ac:chgData name="zeshan khan" userId="S::zeshan.khan@nu.edu.pk::860a7133-657c-43e7-a51a-16ddffe6fb40" providerId="AD" clId="Web-{B5854F46-73A1-B8C6-454B-1325B10D5FA7}" dt="2023-09-13T16:33:01.403" v="192"/>
          <ac:graphicFrameMkLst>
            <pc:docMk/>
            <pc:sldMk cId="1223988351" sldId="388"/>
            <ac:graphicFrameMk id="5" creationId="{C766DF06-BB6A-11DB-0524-55401C04F0BA}"/>
          </ac:graphicFrameMkLst>
        </pc:graphicFrameChg>
      </pc:sldChg>
      <pc:sldChg chg="addSp delSp modSp add mod replId setBg">
        <pc:chgData name="zeshan khan" userId="S::zeshan.khan@nu.edu.pk::860a7133-657c-43e7-a51a-16ddffe6fb40" providerId="AD" clId="Web-{B5854F46-73A1-B8C6-454B-1325B10D5FA7}" dt="2023-09-13T16:31:49.447" v="187"/>
        <pc:sldMkLst>
          <pc:docMk/>
          <pc:sldMk cId="3273847399" sldId="389"/>
        </pc:sldMkLst>
        <pc:spChg chg="mod">
          <ac:chgData name="zeshan khan" userId="S::zeshan.khan@nu.edu.pk::860a7133-657c-43e7-a51a-16ddffe6fb40" providerId="AD" clId="Web-{B5854F46-73A1-B8C6-454B-1325B10D5FA7}" dt="2023-09-13T16:31:49.447" v="187"/>
          <ac:spMkLst>
            <pc:docMk/>
            <pc:sldMk cId="3273847399" sldId="389"/>
            <ac:spMk id="2" creationId="{BF6BAB28-904A-3684-E8FA-6A86B3DBDE61}"/>
          </ac:spMkLst>
        </pc:spChg>
        <pc:spChg chg="del mod">
          <ac:chgData name="zeshan khan" userId="S::zeshan.khan@nu.edu.pk::860a7133-657c-43e7-a51a-16ddffe6fb40" providerId="AD" clId="Web-{B5854F46-73A1-B8C6-454B-1325B10D5FA7}" dt="2023-09-13T16:31:49.447" v="187"/>
          <ac:spMkLst>
            <pc:docMk/>
            <pc:sldMk cId="3273847399" sldId="389"/>
            <ac:spMk id="3" creationId="{D6F249F6-14F1-3DD7-10D9-FBA2518DAF58}"/>
          </ac:spMkLst>
        </pc:spChg>
        <pc:spChg chg="add">
          <ac:chgData name="zeshan khan" userId="S::zeshan.khan@nu.edu.pk::860a7133-657c-43e7-a51a-16ddffe6fb40" providerId="AD" clId="Web-{B5854F46-73A1-B8C6-454B-1325B10D5FA7}" dt="2023-09-13T16:31:49.447" v="187"/>
          <ac:spMkLst>
            <pc:docMk/>
            <pc:sldMk cId="3273847399" sldId="389"/>
            <ac:spMk id="9" creationId="{A3D9AEEE-1CCD-43C0-BA3E-16D60A6E23C0}"/>
          </ac:spMkLst>
        </pc:spChg>
        <pc:spChg chg="add">
          <ac:chgData name="zeshan khan" userId="S::zeshan.khan@nu.edu.pk::860a7133-657c-43e7-a51a-16ddffe6fb40" providerId="AD" clId="Web-{B5854F46-73A1-B8C6-454B-1325B10D5FA7}" dt="2023-09-13T16:31:49.447" v="187"/>
          <ac:spMkLst>
            <pc:docMk/>
            <pc:sldMk cId="3273847399" sldId="389"/>
            <ac:spMk id="11" creationId="{60F880A6-33D3-4EEC-A780-B73559B9F24C}"/>
          </ac:spMkLst>
        </pc:spChg>
        <pc:spChg chg="add">
          <ac:chgData name="zeshan khan" userId="S::zeshan.khan@nu.edu.pk::860a7133-657c-43e7-a51a-16ddffe6fb40" providerId="AD" clId="Web-{B5854F46-73A1-B8C6-454B-1325B10D5FA7}" dt="2023-09-13T16:31:49.447" v="187"/>
          <ac:spMkLst>
            <pc:docMk/>
            <pc:sldMk cId="3273847399" sldId="389"/>
            <ac:spMk id="13" creationId="{2C6246ED-0535-4496-A8F6-1E80CC4EB853}"/>
          </ac:spMkLst>
        </pc:spChg>
        <pc:graphicFrameChg chg="add">
          <ac:chgData name="zeshan khan" userId="S::zeshan.khan@nu.edu.pk::860a7133-657c-43e7-a51a-16ddffe6fb40" providerId="AD" clId="Web-{B5854F46-73A1-B8C6-454B-1325B10D5FA7}" dt="2023-09-13T16:31:49.447" v="187"/>
          <ac:graphicFrameMkLst>
            <pc:docMk/>
            <pc:sldMk cId="3273847399" sldId="389"/>
            <ac:graphicFrameMk id="5" creationId="{C0A004DA-FD1B-41B2-4631-665C400EEA70}"/>
          </ac:graphicFrameMkLst>
        </pc:graphicFrameChg>
      </pc:sldChg>
      <pc:sldChg chg="addSp delSp modSp add mod replId setBg">
        <pc:chgData name="zeshan khan" userId="S::zeshan.khan@nu.edu.pk::860a7133-657c-43e7-a51a-16ddffe6fb40" providerId="AD" clId="Web-{B5854F46-73A1-B8C6-454B-1325B10D5FA7}" dt="2023-09-13T16:29:11.582" v="163"/>
        <pc:sldMkLst>
          <pc:docMk/>
          <pc:sldMk cId="3673425868" sldId="390"/>
        </pc:sldMkLst>
        <pc:spChg chg="mod">
          <ac:chgData name="zeshan khan" userId="S::zeshan.khan@nu.edu.pk::860a7133-657c-43e7-a51a-16ddffe6fb40" providerId="AD" clId="Web-{B5854F46-73A1-B8C6-454B-1325B10D5FA7}" dt="2023-09-13T16:29:11.582" v="163"/>
          <ac:spMkLst>
            <pc:docMk/>
            <pc:sldMk cId="3673425868" sldId="390"/>
            <ac:spMk id="2" creationId="{BF6BAB28-904A-3684-E8FA-6A86B3DBDE61}"/>
          </ac:spMkLst>
        </pc:spChg>
        <pc:spChg chg="del">
          <ac:chgData name="zeshan khan" userId="S::zeshan.khan@nu.edu.pk::860a7133-657c-43e7-a51a-16ddffe6fb40" providerId="AD" clId="Web-{B5854F46-73A1-B8C6-454B-1325B10D5FA7}" dt="2023-09-13T16:27:31.704" v="58"/>
          <ac:spMkLst>
            <pc:docMk/>
            <pc:sldMk cId="3673425868" sldId="390"/>
            <ac:spMk id="3" creationId="{D6F249F6-14F1-3DD7-10D9-FBA2518DAF58}"/>
          </ac:spMkLst>
        </pc:spChg>
        <pc:spChg chg="add">
          <ac:chgData name="zeshan khan" userId="S::zeshan.khan@nu.edu.pk::860a7133-657c-43e7-a51a-16ddffe6fb40" providerId="AD" clId="Web-{B5854F46-73A1-B8C6-454B-1325B10D5FA7}" dt="2023-09-13T16:29:11.582" v="163"/>
          <ac:spMkLst>
            <pc:docMk/>
            <pc:sldMk cId="3673425868" sldId="390"/>
            <ac:spMk id="9" creationId="{F966DD2F-FBF5-41CE-A3F4-565352D95DC3}"/>
          </ac:spMkLst>
        </pc:spChg>
        <pc:spChg chg="add">
          <ac:chgData name="zeshan khan" userId="S::zeshan.khan@nu.edu.pk::860a7133-657c-43e7-a51a-16ddffe6fb40" providerId="AD" clId="Web-{B5854F46-73A1-B8C6-454B-1325B10D5FA7}" dt="2023-09-13T16:29:11.582" v="163"/>
          <ac:spMkLst>
            <pc:docMk/>
            <pc:sldMk cId="3673425868" sldId="390"/>
            <ac:spMk id="11" creationId="{F46FCE2B-F2D2-466E-B0AA-8E341DB4981E}"/>
          </ac:spMkLst>
        </pc:spChg>
        <pc:spChg chg="add">
          <ac:chgData name="zeshan khan" userId="S::zeshan.khan@nu.edu.pk::860a7133-657c-43e7-a51a-16ddffe6fb40" providerId="AD" clId="Web-{B5854F46-73A1-B8C6-454B-1325B10D5FA7}" dt="2023-09-13T16:29:11.582" v="163"/>
          <ac:spMkLst>
            <pc:docMk/>
            <pc:sldMk cId="3673425868" sldId="390"/>
            <ac:spMk id="13" creationId="{2BD31C98-199A-4722-A1A5-4393A43E740B}"/>
          </ac:spMkLst>
        </pc:spChg>
        <pc:graphicFrameChg chg="add mod ord modGraphic">
          <ac:chgData name="zeshan khan" userId="S::zeshan.khan@nu.edu.pk::860a7133-657c-43e7-a51a-16ddffe6fb40" providerId="AD" clId="Web-{B5854F46-73A1-B8C6-454B-1325B10D5FA7}" dt="2023-09-13T16:29:11.582" v="163"/>
          <ac:graphicFrameMkLst>
            <pc:docMk/>
            <pc:sldMk cId="3673425868" sldId="390"/>
            <ac:graphicFrameMk id="4" creationId="{40DFEF9B-2F75-A713-E6CD-8C6693F819C3}"/>
          </ac:graphicFrameMkLst>
        </pc:graphicFrameChg>
      </pc:sldChg>
      <pc:sldChg chg="addSp modSp add mod replId setBg">
        <pc:chgData name="zeshan khan" userId="S::zeshan.khan@nu.edu.pk::860a7133-657c-43e7-a51a-16ddffe6fb40" providerId="AD" clId="Web-{B5854F46-73A1-B8C6-454B-1325B10D5FA7}" dt="2023-09-13T16:34:00.093" v="202"/>
        <pc:sldMkLst>
          <pc:docMk/>
          <pc:sldMk cId="2673040159" sldId="391"/>
        </pc:sldMkLst>
        <pc:spChg chg="mod">
          <ac:chgData name="zeshan khan" userId="S::zeshan.khan@nu.edu.pk::860a7133-657c-43e7-a51a-16ddffe6fb40" providerId="AD" clId="Web-{B5854F46-73A1-B8C6-454B-1325B10D5FA7}" dt="2023-09-13T16:34:00.093" v="202"/>
          <ac:spMkLst>
            <pc:docMk/>
            <pc:sldMk cId="2673040159" sldId="391"/>
            <ac:spMk id="2" creationId="{BF6BAB28-904A-3684-E8FA-6A86B3DBDE61}"/>
          </ac:spMkLst>
        </pc:spChg>
        <pc:spChg chg="mod">
          <ac:chgData name="zeshan khan" userId="S::zeshan.khan@nu.edu.pk::860a7133-657c-43e7-a51a-16ddffe6fb40" providerId="AD" clId="Web-{B5854F46-73A1-B8C6-454B-1325B10D5FA7}" dt="2023-09-13T16:34:00.093" v="202"/>
          <ac:spMkLst>
            <pc:docMk/>
            <pc:sldMk cId="2673040159" sldId="391"/>
            <ac:spMk id="3" creationId="{D6F249F6-14F1-3DD7-10D9-FBA2518DAF58}"/>
          </ac:spMkLst>
        </pc:spChg>
        <pc:spChg chg="add">
          <ac:chgData name="zeshan khan" userId="S::zeshan.khan@nu.edu.pk::860a7133-657c-43e7-a51a-16ddffe6fb40" providerId="AD" clId="Web-{B5854F46-73A1-B8C6-454B-1325B10D5FA7}" dt="2023-09-13T16:34:00.093" v="202"/>
          <ac:spMkLst>
            <pc:docMk/>
            <pc:sldMk cId="2673040159" sldId="391"/>
            <ac:spMk id="9" creationId="{F7E42047-F7E7-4687-BBE0-D4BDC8E77BB1}"/>
          </ac:spMkLst>
        </pc:spChg>
        <pc:spChg chg="add">
          <ac:chgData name="zeshan khan" userId="S::zeshan.khan@nu.edu.pk::860a7133-657c-43e7-a51a-16ddffe6fb40" providerId="AD" clId="Web-{B5854F46-73A1-B8C6-454B-1325B10D5FA7}" dt="2023-09-13T16:34:00.093" v="202"/>
          <ac:spMkLst>
            <pc:docMk/>
            <pc:sldMk cId="2673040159" sldId="391"/>
            <ac:spMk id="39" creationId="{2C509E7A-337A-4664-BEC2-03F9BCA0A463}"/>
          </ac:spMkLst>
        </pc:spChg>
        <pc:spChg chg="add">
          <ac:chgData name="zeshan khan" userId="S::zeshan.khan@nu.edu.pk::860a7133-657c-43e7-a51a-16ddffe6fb40" providerId="AD" clId="Web-{B5854F46-73A1-B8C6-454B-1325B10D5FA7}" dt="2023-09-13T16:34:00.093" v="202"/>
          <ac:spMkLst>
            <pc:docMk/>
            <pc:sldMk cId="2673040159" sldId="391"/>
            <ac:spMk id="41" creationId="{D9AB99AB-E300-4B19-97C3-9A12EA3C7BDA}"/>
          </ac:spMkLst>
        </pc:spChg>
        <pc:grpChg chg="add">
          <ac:chgData name="zeshan khan" userId="S::zeshan.khan@nu.edu.pk::860a7133-657c-43e7-a51a-16ddffe6fb40" providerId="AD" clId="Web-{B5854F46-73A1-B8C6-454B-1325B10D5FA7}" dt="2023-09-13T16:34:00.093" v="202"/>
          <ac:grpSpMkLst>
            <pc:docMk/>
            <pc:sldMk cId="2673040159" sldId="391"/>
            <ac:grpSpMk id="11" creationId="{8D6F839A-C8D9-4FBC-8EFD-9E56D12F4CD0}"/>
          </ac:grpSpMkLst>
        </pc:grpChg>
        <pc:grpChg chg="add">
          <ac:chgData name="zeshan khan" userId="S::zeshan.khan@nu.edu.pk::860a7133-657c-43e7-a51a-16ddffe6fb40" providerId="AD" clId="Web-{B5854F46-73A1-B8C6-454B-1325B10D5FA7}" dt="2023-09-13T16:34:00.093" v="202"/>
          <ac:grpSpMkLst>
            <pc:docMk/>
            <pc:sldMk cId="2673040159" sldId="391"/>
            <ac:grpSpMk id="25" creationId="{70EDA856-A216-4EEC-9AB6-A59FFC703612}"/>
          </ac:grpSpMkLst>
        </pc:grpChg>
        <pc:picChg chg="add">
          <ac:chgData name="zeshan khan" userId="S::zeshan.khan@nu.edu.pk::860a7133-657c-43e7-a51a-16ddffe6fb40" providerId="AD" clId="Web-{B5854F46-73A1-B8C6-454B-1325B10D5FA7}" dt="2023-09-13T16:34:00.093" v="202"/>
          <ac:picMkLst>
            <pc:docMk/>
            <pc:sldMk cId="2673040159" sldId="391"/>
            <ac:picMk id="5" creationId="{A9DF5F97-AE46-42F7-FEF4-74B2982AE5B1}"/>
          </ac:picMkLst>
        </pc:picChg>
      </pc:sldChg>
      <pc:sldChg chg="addSp delSp modSp new mod setBg">
        <pc:chgData name="zeshan khan" userId="S::zeshan.khan@nu.edu.pk::860a7133-657c-43e7-a51a-16ddffe6fb40" providerId="AD" clId="Web-{B5854F46-73A1-B8C6-454B-1325B10D5FA7}" dt="2023-09-13T16:42:33.486" v="258"/>
        <pc:sldMkLst>
          <pc:docMk/>
          <pc:sldMk cId="1571442009" sldId="392"/>
        </pc:sldMkLst>
        <pc:spChg chg="mod">
          <ac:chgData name="zeshan khan" userId="S::zeshan.khan@nu.edu.pk::860a7133-657c-43e7-a51a-16ddffe6fb40" providerId="AD" clId="Web-{B5854F46-73A1-B8C6-454B-1325B10D5FA7}" dt="2023-09-13T16:42:33.486" v="258"/>
          <ac:spMkLst>
            <pc:docMk/>
            <pc:sldMk cId="1571442009" sldId="392"/>
            <ac:spMk id="2" creationId="{486C10D2-74E1-35D6-41D1-F26955311255}"/>
          </ac:spMkLst>
        </pc:spChg>
        <pc:spChg chg="del">
          <ac:chgData name="zeshan khan" userId="S::zeshan.khan@nu.edu.pk::860a7133-657c-43e7-a51a-16ddffe6fb40" providerId="AD" clId="Web-{B5854F46-73A1-B8C6-454B-1325B10D5FA7}" dt="2023-09-13T16:36:08.581" v="208"/>
          <ac:spMkLst>
            <pc:docMk/>
            <pc:sldMk cId="1571442009" sldId="392"/>
            <ac:spMk id="3" creationId="{95AE723A-AF6F-B8AF-1257-F5C5B15287B2}"/>
          </ac:spMkLst>
        </pc:spChg>
        <pc:spChg chg="add">
          <ac:chgData name="zeshan khan" userId="S::zeshan.khan@nu.edu.pk::860a7133-657c-43e7-a51a-16ddffe6fb40" providerId="AD" clId="Web-{B5854F46-73A1-B8C6-454B-1325B10D5FA7}" dt="2023-09-13T16:42:33.486" v="258"/>
          <ac:spMkLst>
            <pc:docMk/>
            <pc:sldMk cId="1571442009" sldId="392"/>
            <ac:spMk id="8" creationId="{773C8491-0FB6-C4DF-0B53-EF86832C9307}"/>
          </ac:spMkLst>
        </pc:spChg>
        <pc:spChg chg="add">
          <ac:chgData name="zeshan khan" userId="S::zeshan.khan@nu.edu.pk::860a7133-657c-43e7-a51a-16ddffe6fb40" providerId="AD" clId="Web-{B5854F46-73A1-B8C6-454B-1325B10D5FA7}" dt="2023-09-13T16:42:33.486" v="258"/>
          <ac:spMkLst>
            <pc:docMk/>
            <pc:sldMk cId="1571442009" sldId="392"/>
            <ac:spMk id="11" creationId="{3F4C104D-5F30-4811-9376-566B26E4719A}"/>
          </ac:spMkLst>
        </pc:spChg>
        <pc:spChg chg="add">
          <ac:chgData name="zeshan khan" userId="S::zeshan.khan@nu.edu.pk::860a7133-657c-43e7-a51a-16ddffe6fb40" providerId="AD" clId="Web-{B5854F46-73A1-B8C6-454B-1325B10D5FA7}" dt="2023-09-13T16:42:33.486" v="258"/>
          <ac:spMkLst>
            <pc:docMk/>
            <pc:sldMk cId="1571442009" sldId="392"/>
            <ac:spMk id="13" creationId="{0815E34B-5D02-4E01-A936-E8E1C0AB6F12}"/>
          </ac:spMkLst>
        </pc:spChg>
        <pc:spChg chg="add">
          <ac:chgData name="zeshan khan" userId="S::zeshan.khan@nu.edu.pk::860a7133-657c-43e7-a51a-16ddffe6fb40" providerId="AD" clId="Web-{B5854F46-73A1-B8C6-454B-1325B10D5FA7}" dt="2023-09-13T16:42:33.486" v="258"/>
          <ac:spMkLst>
            <pc:docMk/>
            <pc:sldMk cId="1571442009" sldId="392"/>
            <ac:spMk id="15" creationId="{7DE3414B-B032-4710-A468-D3285E38C5FF}"/>
          </ac:spMkLst>
        </pc:spChg>
        <pc:picChg chg="add mod ord">
          <ac:chgData name="zeshan khan" userId="S::zeshan.khan@nu.edu.pk::860a7133-657c-43e7-a51a-16ddffe6fb40" providerId="AD" clId="Web-{B5854F46-73A1-B8C6-454B-1325B10D5FA7}" dt="2023-09-13T16:42:33.486" v="258"/>
          <ac:picMkLst>
            <pc:docMk/>
            <pc:sldMk cId="1571442009" sldId="392"/>
            <ac:picMk id="4" creationId="{5508E7A9-F8A6-1FA9-BF7B-EFABA1BFFEE8}"/>
          </ac:picMkLst>
        </pc:picChg>
      </pc:sldChg>
      <pc:sldChg chg="addSp delSp modSp new mod setBg">
        <pc:chgData name="zeshan khan" userId="S::zeshan.khan@nu.edu.pk::860a7133-657c-43e7-a51a-16ddffe6fb40" providerId="AD" clId="Web-{B5854F46-73A1-B8C6-454B-1325B10D5FA7}" dt="2023-09-13T16:42:49.892" v="259"/>
        <pc:sldMkLst>
          <pc:docMk/>
          <pc:sldMk cId="4052091725" sldId="393"/>
        </pc:sldMkLst>
        <pc:spChg chg="mod">
          <ac:chgData name="zeshan khan" userId="S::zeshan.khan@nu.edu.pk::860a7133-657c-43e7-a51a-16ddffe6fb40" providerId="AD" clId="Web-{B5854F46-73A1-B8C6-454B-1325B10D5FA7}" dt="2023-09-13T16:42:49.892" v="259"/>
          <ac:spMkLst>
            <pc:docMk/>
            <pc:sldMk cId="4052091725" sldId="393"/>
            <ac:spMk id="2" creationId="{B765F330-4474-16E2-A563-E14EF6DA244B}"/>
          </ac:spMkLst>
        </pc:spChg>
        <pc:spChg chg="del">
          <ac:chgData name="zeshan khan" userId="S::zeshan.khan@nu.edu.pk::860a7133-657c-43e7-a51a-16ddffe6fb40" providerId="AD" clId="Web-{B5854F46-73A1-B8C6-454B-1325B10D5FA7}" dt="2023-09-13T16:36:44.036" v="214"/>
          <ac:spMkLst>
            <pc:docMk/>
            <pc:sldMk cId="4052091725" sldId="393"/>
            <ac:spMk id="3" creationId="{946ACB8A-31D9-8CD3-6A5A-28D623BBEDD3}"/>
          </ac:spMkLst>
        </pc:spChg>
        <pc:spChg chg="add">
          <ac:chgData name="zeshan khan" userId="S::zeshan.khan@nu.edu.pk::860a7133-657c-43e7-a51a-16ddffe6fb40" providerId="AD" clId="Web-{B5854F46-73A1-B8C6-454B-1325B10D5FA7}" dt="2023-09-13T16:42:49.892" v="259"/>
          <ac:spMkLst>
            <pc:docMk/>
            <pc:sldMk cId="4052091725" sldId="393"/>
            <ac:spMk id="8" creationId="{28E1EDCF-095A-B090-B40E-3DCD5CD0B7F7}"/>
          </ac:spMkLst>
        </pc:spChg>
        <pc:spChg chg="add">
          <ac:chgData name="zeshan khan" userId="S::zeshan.khan@nu.edu.pk::860a7133-657c-43e7-a51a-16ddffe6fb40" providerId="AD" clId="Web-{B5854F46-73A1-B8C6-454B-1325B10D5FA7}" dt="2023-09-13T16:42:49.892" v="259"/>
          <ac:spMkLst>
            <pc:docMk/>
            <pc:sldMk cId="4052091725" sldId="393"/>
            <ac:spMk id="11" creationId="{F7E42047-F7E7-4687-BBE0-D4BDC8E77BB1}"/>
          </ac:spMkLst>
        </pc:spChg>
        <pc:spChg chg="add">
          <ac:chgData name="zeshan khan" userId="S::zeshan.khan@nu.edu.pk::860a7133-657c-43e7-a51a-16ddffe6fb40" providerId="AD" clId="Web-{B5854F46-73A1-B8C6-454B-1325B10D5FA7}" dt="2023-09-13T16:42:49.892" v="259"/>
          <ac:spMkLst>
            <pc:docMk/>
            <pc:sldMk cId="4052091725" sldId="393"/>
            <ac:spMk id="41" creationId="{2C509E7A-337A-4664-BEC2-03F9BCA0A463}"/>
          </ac:spMkLst>
        </pc:spChg>
        <pc:spChg chg="add">
          <ac:chgData name="zeshan khan" userId="S::zeshan.khan@nu.edu.pk::860a7133-657c-43e7-a51a-16ddffe6fb40" providerId="AD" clId="Web-{B5854F46-73A1-B8C6-454B-1325B10D5FA7}" dt="2023-09-13T16:42:49.892" v="259"/>
          <ac:spMkLst>
            <pc:docMk/>
            <pc:sldMk cId="4052091725" sldId="393"/>
            <ac:spMk id="43" creationId="{D9AB99AB-E300-4B19-97C3-9A12EA3C7BDA}"/>
          </ac:spMkLst>
        </pc:spChg>
        <pc:grpChg chg="add">
          <ac:chgData name="zeshan khan" userId="S::zeshan.khan@nu.edu.pk::860a7133-657c-43e7-a51a-16ddffe6fb40" providerId="AD" clId="Web-{B5854F46-73A1-B8C6-454B-1325B10D5FA7}" dt="2023-09-13T16:42:49.892" v="259"/>
          <ac:grpSpMkLst>
            <pc:docMk/>
            <pc:sldMk cId="4052091725" sldId="393"/>
            <ac:grpSpMk id="13" creationId="{8D6F839A-C8D9-4FBC-8EFD-9E56D12F4CD0}"/>
          </ac:grpSpMkLst>
        </pc:grpChg>
        <pc:grpChg chg="add">
          <ac:chgData name="zeshan khan" userId="S::zeshan.khan@nu.edu.pk::860a7133-657c-43e7-a51a-16ddffe6fb40" providerId="AD" clId="Web-{B5854F46-73A1-B8C6-454B-1325B10D5FA7}" dt="2023-09-13T16:42:49.892" v="259"/>
          <ac:grpSpMkLst>
            <pc:docMk/>
            <pc:sldMk cId="4052091725" sldId="393"/>
            <ac:grpSpMk id="27" creationId="{70EDA856-A216-4EEC-9AB6-A59FFC703612}"/>
          </ac:grpSpMkLst>
        </pc:grpChg>
        <pc:picChg chg="add mod ord">
          <ac:chgData name="zeshan khan" userId="S::zeshan.khan@nu.edu.pk::860a7133-657c-43e7-a51a-16ddffe6fb40" providerId="AD" clId="Web-{B5854F46-73A1-B8C6-454B-1325B10D5FA7}" dt="2023-09-13T16:42:49.892" v="259"/>
          <ac:picMkLst>
            <pc:docMk/>
            <pc:sldMk cId="4052091725" sldId="393"/>
            <ac:picMk id="4" creationId="{D5916646-3F45-77D4-D66F-130D27A74F58}"/>
          </ac:picMkLst>
        </pc:picChg>
      </pc:sldChg>
      <pc:sldChg chg="addSp delSp modSp new mod setBg">
        <pc:chgData name="zeshan khan" userId="S::zeshan.khan@nu.edu.pk::860a7133-657c-43e7-a51a-16ddffe6fb40" providerId="AD" clId="Web-{B5854F46-73A1-B8C6-454B-1325B10D5FA7}" dt="2023-09-13T16:43:20.456" v="266"/>
        <pc:sldMkLst>
          <pc:docMk/>
          <pc:sldMk cId="698364645" sldId="394"/>
        </pc:sldMkLst>
        <pc:spChg chg="mod">
          <ac:chgData name="zeshan khan" userId="S::zeshan.khan@nu.edu.pk::860a7133-657c-43e7-a51a-16ddffe6fb40" providerId="AD" clId="Web-{B5854F46-73A1-B8C6-454B-1325B10D5FA7}" dt="2023-09-13T16:43:20.456" v="266"/>
          <ac:spMkLst>
            <pc:docMk/>
            <pc:sldMk cId="698364645" sldId="394"/>
            <ac:spMk id="2" creationId="{8476EC0F-4461-6C82-A761-8D66F285FBB6}"/>
          </ac:spMkLst>
        </pc:spChg>
        <pc:spChg chg="del">
          <ac:chgData name="zeshan khan" userId="S::zeshan.khan@nu.edu.pk::860a7133-657c-43e7-a51a-16ddffe6fb40" providerId="AD" clId="Web-{B5854F46-73A1-B8C6-454B-1325B10D5FA7}" dt="2023-09-13T16:38:05.148" v="231"/>
          <ac:spMkLst>
            <pc:docMk/>
            <pc:sldMk cId="698364645" sldId="394"/>
            <ac:spMk id="3" creationId="{3E30702D-CF08-82F7-695F-0EAA6A8D466B}"/>
          </ac:spMkLst>
        </pc:spChg>
        <pc:spChg chg="add del">
          <ac:chgData name="zeshan khan" userId="S::zeshan.khan@nu.edu.pk::860a7133-657c-43e7-a51a-16ddffe6fb40" providerId="AD" clId="Web-{B5854F46-73A1-B8C6-454B-1325B10D5FA7}" dt="2023-09-13T16:43:07.831" v="261"/>
          <ac:spMkLst>
            <pc:docMk/>
            <pc:sldMk cId="698364645" sldId="394"/>
            <ac:spMk id="8" creationId="{6E5E2095-F5C9-BFFC-1BD6-E14EFCF462C5}"/>
          </ac:spMkLst>
        </pc:spChg>
        <pc:spChg chg="add del">
          <ac:chgData name="zeshan khan" userId="S::zeshan.khan@nu.edu.pk::860a7133-657c-43e7-a51a-16ddffe6fb40" providerId="AD" clId="Web-{B5854F46-73A1-B8C6-454B-1325B10D5FA7}" dt="2023-09-13T16:43:14.174" v="263"/>
          <ac:spMkLst>
            <pc:docMk/>
            <pc:sldMk cId="698364645" sldId="394"/>
            <ac:spMk id="10" creationId="{850E802D-46F4-C902-BD0A-8C1D9192456D}"/>
          </ac:spMkLst>
        </pc:spChg>
        <pc:spChg chg="add del">
          <ac:chgData name="zeshan khan" userId="S::zeshan.khan@nu.edu.pk::860a7133-657c-43e7-a51a-16ddffe6fb40" providerId="AD" clId="Web-{B5854F46-73A1-B8C6-454B-1325B10D5FA7}" dt="2023-09-13T16:43:14.174" v="263"/>
          <ac:spMkLst>
            <pc:docMk/>
            <pc:sldMk cId="698364645" sldId="394"/>
            <ac:spMk id="11" creationId="{1A44C337-3893-4B29-A265-B1329150B6AA}"/>
          </ac:spMkLst>
        </pc:spChg>
        <pc:spChg chg="add">
          <ac:chgData name="zeshan khan" userId="S::zeshan.khan@nu.edu.pk::860a7133-657c-43e7-a51a-16ddffe6fb40" providerId="AD" clId="Web-{B5854F46-73A1-B8C6-454B-1325B10D5FA7}" dt="2023-09-13T16:43:20.456" v="266"/>
          <ac:spMkLst>
            <pc:docMk/>
            <pc:sldMk cId="698364645" sldId="394"/>
            <ac:spMk id="15" creationId="{21F6BE39-9E37-45F0-B10C-92305CFB7C77}"/>
          </ac:spMkLst>
        </pc:spChg>
        <pc:spChg chg="add del">
          <ac:chgData name="zeshan khan" userId="S::zeshan.khan@nu.edu.pk::860a7133-657c-43e7-a51a-16ddffe6fb40" providerId="AD" clId="Web-{B5854F46-73A1-B8C6-454B-1325B10D5FA7}" dt="2023-09-13T16:43:14.174" v="263"/>
          <ac:spMkLst>
            <pc:docMk/>
            <pc:sldMk cId="698364645" sldId="394"/>
            <ac:spMk id="41" creationId="{AA5CD610-ED7C-4CED-A9A1-174432C88AF8}"/>
          </ac:spMkLst>
        </pc:spChg>
        <pc:spChg chg="add del">
          <ac:chgData name="zeshan khan" userId="S::zeshan.khan@nu.edu.pk::860a7133-657c-43e7-a51a-16ddffe6fb40" providerId="AD" clId="Web-{B5854F46-73A1-B8C6-454B-1325B10D5FA7}" dt="2023-09-13T16:43:14.174" v="263"/>
          <ac:spMkLst>
            <pc:docMk/>
            <pc:sldMk cId="698364645" sldId="394"/>
            <ac:spMk id="43" creationId="{0C4379BF-8C7A-480A-BC36-DA55D92A9356}"/>
          </ac:spMkLst>
        </pc:spChg>
        <pc:spChg chg="add del">
          <ac:chgData name="zeshan khan" userId="S::zeshan.khan@nu.edu.pk::860a7133-657c-43e7-a51a-16ddffe6fb40" providerId="AD" clId="Web-{B5854F46-73A1-B8C6-454B-1325B10D5FA7}" dt="2023-09-13T16:43:20.456" v="265"/>
          <ac:spMkLst>
            <pc:docMk/>
            <pc:sldMk cId="698364645" sldId="394"/>
            <ac:spMk id="45" creationId="{6E5E2095-F5C9-BFFC-1BD6-E14EFCF462C5}"/>
          </ac:spMkLst>
        </pc:spChg>
        <pc:spChg chg="add">
          <ac:chgData name="zeshan khan" userId="S::zeshan.khan@nu.edu.pk::860a7133-657c-43e7-a51a-16ddffe6fb40" providerId="AD" clId="Web-{B5854F46-73A1-B8C6-454B-1325B10D5FA7}" dt="2023-09-13T16:43:20.456" v="266"/>
          <ac:spMkLst>
            <pc:docMk/>
            <pc:sldMk cId="698364645" sldId="394"/>
            <ac:spMk id="47" creationId="{E491B121-12B5-4977-A064-636AB0B9B0BD}"/>
          </ac:spMkLst>
        </pc:spChg>
        <pc:spChg chg="add">
          <ac:chgData name="zeshan khan" userId="S::zeshan.khan@nu.edu.pk::860a7133-657c-43e7-a51a-16ddffe6fb40" providerId="AD" clId="Web-{B5854F46-73A1-B8C6-454B-1325B10D5FA7}" dt="2023-09-13T16:43:20.456" v="266"/>
          <ac:spMkLst>
            <pc:docMk/>
            <pc:sldMk cId="698364645" sldId="394"/>
            <ac:spMk id="48" creationId="{2ED05F70-AB3E-4472-B26B-EFE6A5A59BC8}"/>
          </ac:spMkLst>
        </pc:spChg>
        <pc:spChg chg="add">
          <ac:chgData name="zeshan khan" userId="S::zeshan.khan@nu.edu.pk::860a7133-657c-43e7-a51a-16ddffe6fb40" providerId="AD" clId="Web-{B5854F46-73A1-B8C6-454B-1325B10D5FA7}" dt="2023-09-13T16:43:20.456" v="266"/>
          <ac:spMkLst>
            <pc:docMk/>
            <pc:sldMk cId="698364645" sldId="394"/>
            <ac:spMk id="49" creationId="{00965053-BF17-72FC-A35B-676302659263}"/>
          </ac:spMkLst>
        </pc:spChg>
        <pc:grpChg chg="add del">
          <ac:chgData name="zeshan khan" userId="S::zeshan.khan@nu.edu.pk::860a7133-657c-43e7-a51a-16ddffe6fb40" providerId="AD" clId="Web-{B5854F46-73A1-B8C6-454B-1325B10D5FA7}" dt="2023-09-13T16:43:14.174" v="263"/>
          <ac:grpSpMkLst>
            <pc:docMk/>
            <pc:sldMk cId="698364645" sldId="394"/>
            <ac:grpSpMk id="13" creationId="{81E0B358-1267-4844-8B3D-B7A279B4175A}"/>
          </ac:grpSpMkLst>
        </pc:grpChg>
        <pc:grpChg chg="add del">
          <ac:chgData name="zeshan khan" userId="S::zeshan.khan@nu.edu.pk::860a7133-657c-43e7-a51a-16ddffe6fb40" providerId="AD" clId="Web-{B5854F46-73A1-B8C6-454B-1325B10D5FA7}" dt="2023-09-13T16:43:14.174" v="263"/>
          <ac:grpSpMkLst>
            <pc:docMk/>
            <pc:sldMk cId="698364645" sldId="394"/>
            <ac:grpSpMk id="27" creationId="{AF44CA9C-80E8-44E1-A79C-D6EBFC73BCA0}"/>
          </ac:grpSpMkLst>
        </pc:grpChg>
        <pc:picChg chg="add mod ord">
          <ac:chgData name="zeshan khan" userId="S::zeshan.khan@nu.edu.pk::860a7133-657c-43e7-a51a-16ddffe6fb40" providerId="AD" clId="Web-{B5854F46-73A1-B8C6-454B-1325B10D5FA7}" dt="2023-09-13T16:43:20.456" v="266"/>
          <ac:picMkLst>
            <pc:docMk/>
            <pc:sldMk cId="698364645" sldId="394"/>
            <ac:picMk id="4" creationId="{ADA9867D-7C05-19A4-951D-1C690E8F02B5}"/>
          </ac:picMkLst>
        </pc:picChg>
      </pc:sldChg>
      <pc:sldChg chg="addSp delSp modSp new">
        <pc:chgData name="zeshan khan" userId="S::zeshan.khan@nu.edu.pk::860a7133-657c-43e7-a51a-16ddffe6fb40" providerId="AD" clId="Web-{B5854F46-73A1-B8C6-454B-1325B10D5FA7}" dt="2023-09-13T16:41:57.437" v="254" actId="20577"/>
        <pc:sldMkLst>
          <pc:docMk/>
          <pc:sldMk cId="806465638" sldId="395"/>
        </pc:sldMkLst>
        <pc:spChg chg="mod">
          <ac:chgData name="zeshan khan" userId="S::zeshan.khan@nu.edu.pk::860a7133-657c-43e7-a51a-16ddffe6fb40" providerId="AD" clId="Web-{B5854F46-73A1-B8C6-454B-1325B10D5FA7}" dt="2023-09-13T16:41:57.437" v="254" actId="20577"/>
          <ac:spMkLst>
            <pc:docMk/>
            <pc:sldMk cId="806465638" sldId="395"/>
            <ac:spMk id="2" creationId="{E73211FA-EDA5-95C7-8BCC-E148571F2797}"/>
          </ac:spMkLst>
        </pc:spChg>
        <pc:spChg chg="del">
          <ac:chgData name="zeshan khan" userId="S::zeshan.khan@nu.edu.pk::860a7133-657c-43e7-a51a-16ddffe6fb40" providerId="AD" clId="Web-{B5854F46-73A1-B8C6-454B-1325B10D5FA7}" dt="2023-09-13T16:41:49.203" v="241"/>
          <ac:spMkLst>
            <pc:docMk/>
            <pc:sldMk cId="806465638" sldId="395"/>
            <ac:spMk id="3" creationId="{FD6B3532-7DA9-7596-692E-6780D7116E3E}"/>
          </ac:spMkLst>
        </pc:spChg>
        <pc:picChg chg="add mod ord">
          <ac:chgData name="zeshan khan" userId="S::zeshan.khan@nu.edu.pk::860a7133-657c-43e7-a51a-16ddffe6fb40" providerId="AD" clId="Web-{B5854F46-73A1-B8C6-454B-1325B10D5FA7}" dt="2023-09-13T16:41:49.203" v="241"/>
          <ac:picMkLst>
            <pc:docMk/>
            <pc:sldMk cId="806465638" sldId="395"/>
            <ac:picMk id="4" creationId="{C6B64EBB-7958-BB0F-B9B8-725890218EDC}"/>
          </ac:picMkLst>
        </pc:picChg>
      </pc:sldChg>
      <pc:sldChg chg="addSp delSp modSp new mod ord setBg">
        <pc:chgData name="zeshan khan" userId="S::zeshan.khan@nu.edu.pk::860a7133-657c-43e7-a51a-16ddffe6fb40" providerId="AD" clId="Web-{B5854F46-73A1-B8C6-454B-1325B10D5FA7}" dt="2023-09-13T16:43:45.410" v="269"/>
        <pc:sldMkLst>
          <pc:docMk/>
          <pc:sldMk cId="3488145293" sldId="396"/>
        </pc:sldMkLst>
        <pc:spChg chg="mod">
          <ac:chgData name="zeshan khan" userId="S::zeshan.khan@nu.edu.pk::860a7133-657c-43e7-a51a-16ddffe6fb40" providerId="AD" clId="Web-{B5854F46-73A1-B8C6-454B-1325B10D5FA7}" dt="2023-09-13T16:43:45.410" v="269"/>
          <ac:spMkLst>
            <pc:docMk/>
            <pc:sldMk cId="3488145293" sldId="396"/>
            <ac:spMk id="2" creationId="{16FB2284-4382-5C74-8649-226804F1966B}"/>
          </ac:spMkLst>
        </pc:spChg>
        <pc:spChg chg="del">
          <ac:chgData name="zeshan khan" userId="S::zeshan.khan@nu.edu.pk::860a7133-657c-43e7-a51a-16ddffe6fb40" providerId="AD" clId="Web-{B5854F46-73A1-B8C6-454B-1325B10D5FA7}" dt="2023-09-13T16:40:09.418" v="236"/>
          <ac:spMkLst>
            <pc:docMk/>
            <pc:sldMk cId="3488145293" sldId="396"/>
            <ac:spMk id="3" creationId="{5272E2DA-2878-0072-519C-2CB5918D11EF}"/>
          </ac:spMkLst>
        </pc:spChg>
        <pc:spChg chg="add del">
          <ac:chgData name="zeshan khan" userId="S::zeshan.khan@nu.edu.pk::860a7133-657c-43e7-a51a-16ddffe6fb40" providerId="AD" clId="Web-{B5854F46-73A1-B8C6-454B-1325B10D5FA7}" dt="2023-09-13T16:43:45.410" v="268"/>
          <ac:spMkLst>
            <pc:docMk/>
            <pc:sldMk cId="3488145293" sldId="396"/>
            <ac:spMk id="8" creationId="{78F341E7-DD48-628A-1AED-703AE627CB1D}"/>
          </ac:spMkLst>
        </pc:spChg>
        <pc:spChg chg="add del">
          <ac:chgData name="zeshan khan" userId="S::zeshan.khan@nu.edu.pk::860a7133-657c-43e7-a51a-16ddffe6fb40" providerId="AD" clId="Web-{B5854F46-73A1-B8C6-454B-1325B10D5FA7}" dt="2023-09-13T16:43:45.410" v="268"/>
          <ac:spMkLst>
            <pc:docMk/>
            <pc:sldMk cId="3488145293" sldId="396"/>
            <ac:spMk id="11" creationId="{F7E42047-F7E7-4687-BBE0-D4BDC8E77BB1}"/>
          </ac:spMkLst>
        </pc:spChg>
        <pc:spChg chg="add">
          <ac:chgData name="zeshan khan" userId="S::zeshan.khan@nu.edu.pk::860a7133-657c-43e7-a51a-16ddffe6fb40" providerId="AD" clId="Web-{B5854F46-73A1-B8C6-454B-1325B10D5FA7}" dt="2023-09-13T16:43:45.410" v="269"/>
          <ac:spMkLst>
            <pc:docMk/>
            <pc:sldMk cId="3488145293" sldId="396"/>
            <ac:spMk id="15" creationId="{21F6BE39-9E37-45F0-B10C-92305CFB7C77}"/>
          </ac:spMkLst>
        </pc:spChg>
        <pc:spChg chg="add del">
          <ac:chgData name="zeshan khan" userId="S::zeshan.khan@nu.edu.pk::860a7133-657c-43e7-a51a-16ddffe6fb40" providerId="AD" clId="Web-{B5854F46-73A1-B8C6-454B-1325B10D5FA7}" dt="2023-09-13T16:43:45.410" v="268"/>
          <ac:spMkLst>
            <pc:docMk/>
            <pc:sldMk cId="3488145293" sldId="396"/>
            <ac:spMk id="41" creationId="{2C509E7A-337A-4664-BEC2-03F9BCA0A463}"/>
          </ac:spMkLst>
        </pc:spChg>
        <pc:spChg chg="add del">
          <ac:chgData name="zeshan khan" userId="S::zeshan.khan@nu.edu.pk::860a7133-657c-43e7-a51a-16ddffe6fb40" providerId="AD" clId="Web-{B5854F46-73A1-B8C6-454B-1325B10D5FA7}" dt="2023-09-13T16:43:45.410" v="268"/>
          <ac:spMkLst>
            <pc:docMk/>
            <pc:sldMk cId="3488145293" sldId="396"/>
            <ac:spMk id="43" creationId="{D9AB99AB-E300-4B19-97C3-9A12EA3C7BDA}"/>
          </ac:spMkLst>
        </pc:spChg>
        <pc:spChg chg="add">
          <ac:chgData name="zeshan khan" userId="S::zeshan.khan@nu.edu.pk::860a7133-657c-43e7-a51a-16ddffe6fb40" providerId="AD" clId="Web-{B5854F46-73A1-B8C6-454B-1325B10D5FA7}" dt="2023-09-13T16:43:45.410" v="269"/>
          <ac:spMkLst>
            <pc:docMk/>
            <pc:sldMk cId="3488145293" sldId="396"/>
            <ac:spMk id="45" creationId="{E491B121-12B5-4977-A064-636AB0B9B0BD}"/>
          </ac:spMkLst>
        </pc:spChg>
        <pc:spChg chg="add">
          <ac:chgData name="zeshan khan" userId="S::zeshan.khan@nu.edu.pk::860a7133-657c-43e7-a51a-16ddffe6fb40" providerId="AD" clId="Web-{B5854F46-73A1-B8C6-454B-1325B10D5FA7}" dt="2023-09-13T16:43:45.410" v="269"/>
          <ac:spMkLst>
            <pc:docMk/>
            <pc:sldMk cId="3488145293" sldId="396"/>
            <ac:spMk id="46" creationId="{2ED05F70-AB3E-4472-B26B-EFE6A5A59BC8}"/>
          </ac:spMkLst>
        </pc:spChg>
        <pc:spChg chg="add">
          <ac:chgData name="zeshan khan" userId="S::zeshan.khan@nu.edu.pk::860a7133-657c-43e7-a51a-16ddffe6fb40" providerId="AD" clId="Web-{B5854F46-73A1-B8C6-454B-1325B10D5FA7}" dt="2023-09-13T16:43:45.410" v="269"/>
          <ac:spMkLst>
            <pc:docMk/>
            <pc:sldMk cId="3488145293" sldId="396"/>
            <ac:spMk id="47" creationId="{634720C2-C200-C5B3-6456-819B8874E750}"/>
          </ac:spMkLst>
        </pc:spChg>
        <pc:grpChg chg="add del">
          <ac:chgData name="zeshan khan" userId="S::zeshan.khan@nu.edu.pk::860a7133-657c-43e7-a51a-16ddffe6fb40" providerId="AD" clId="Web-{B5854F46-73A1-B8C6-454B-1325B10D5FA7}" dt="2023-09-13T16:43:45.410" v="268"/>
          <ac:grpSpMkLst>
            <pc:docMk/>
            <pc:sldMk cId="3488145293" sldId="396"/>
            <ac:grpSpMk id="13" creationId="{8D6F839A-C8D9-4FBC-8EFD-9E56D12F4CD0}"/>
          </ac:grpSpMkLst>
        </pc:grpChg>
        <pc:grpChg chg="add del">
          <ac:chgData name="zeshan khan" userId="S::zeshan.khan@nu.edu.pk::860a7133-657c-43e7-a51a-16ddffe6fb40" providerId="AD" clId="Web-{B5854F46-73A1-B8C6-454B-1325B10D5FA7}" dt="2023-09-13T16:43:45.410" v="268"/>
          <ac:grpSpMkLst>
            <pc:docMk/>
            <pc:sldMk cId="3488145293" sldId="396"/>
            <ac:grpSpMk id="27" creationId="{70EDA856-A216-4EEC-9AB6-A59FFC703612}"/>
          </ac:grpSpMkLst>
        </pc:grpChg>
        <pc:picChg chg="add mod ord">
          <ac:chgData name="zeshan khan" userId="S::zeshan.khan@nu.edu.pk::860a7133-657c-43e7-a51a-16ddffe6fb40" providerId="AD" clId="Web-{B5854F46-73A1-B8C6-454B-1325B10D5FA7}" dt="2023-09-13T16:43:45.410" v="269"/>
          <ac:picMkLst>
            <pc:docMk/>
            <pc:sldMk cId="3488145293" sldId="396"/>
            <ac:picMk id="4" creationId="{F8836F7F-86E3-795D-4B03-BE02D4E27667}"/>
          </ac:picMkLst>
        </pc:picChg>
      </pc:sldChg>
      <pc:sldChg chg="addSp delSp modSp new mod ord setBg">
        <pc:chgData name="zeshan khan" userId="S::zeshan.khan@nu.edu.pk::860a7133-657c-43e7-a51a-16ddffe6fb40" providerId="AD" clId="Web-{B5854F46-73A1-B8C6-454B-1325B10D5FA7}" dt="2023-09-13T16:42:15.110" v="257"/>
        <pc:sldMkLst>
          <pc:docMk/>
          <pc:sldMk cId="700060038" sldId="397"/>
        </pc:sldMkLst>
        <pc:spChg chg="mod">
          <ac:chgData name="zeshan khan" userId="S::zeshan.khan@nu.edu.pk::860a7133-657c-43e7-a51a-16ddffe6fb40" providerId="AD" clId="Web-{B5854F46-73A1-B8C6-454B-1325B10D5FA7}" dt="2023-09-13T16:42:15.110" v="257"/>
          <ac:spMkLst>
            <pc:docMk/>
            <pc:sldMk cId="700060038" sldId="397"/>
            <ac:spMk id="2" creationId="{2A2CB518-E9A3-0B92-EB49-8559487F4F3E}"/>
          </ac:spMkLst>
        </pc:spChg>
        <pc:spChg chg="del">
          <ac:chgData name="zeshan khan" userId="S::zeshan.khan@nu.edu.pk::860a7133-657c-43e7-a51a-16ddffe6fb40" providerId="AD" clId="Web-{B5854F46-73A1-B8C6-454B-1325B10D5FA7}" dt="2023-09-13T16:41:25.921" v="240"/>
          <ac:spMkLst>
            <pc:docMk/>
            <pc:sldMk cId="700060038" sldId="397"/>
            <ac:spMk id="3" creationId="{84E0E436-42E1-0384-0DE3-545AE6F9B389}"/>
          </ac:spMkLst>
        </pc:spChg>
        <pc:spChg chg="add">
          <ac:chgData name="zeshan khan" userId="S::zeshan.khan@nu.edu.pk::860a7133-657c-43e7-a51a-16ddffe6fb40" providerId="AD" clId="Web-{B5854F46-73A1-B8C6-454B-1325B10D5FA7}" dt="2023-09-13T16:42:15.110" v="257"/>
          <ac:spMkLst>
            <pc:docMk/>
            <pc:sldMk cId="700060038" sldId="397"/>
            <ac:spMk id="8" creationId="{A413AB4E-8048-7130-79EF-E2DF1F506DCA}"/>
          </ac:spMkLst>
        </pc:spChg>
        <pc:spChg chg="add">
          <ac:chgData name="zeshan khan" userId="S::zeshan.khan@nu.edu.pk::860a7133-657c-43e7-a51a-16ddffe6fb40" providerId="AD" clId="Web-{B5854F46-73A1-B8C6-454B-1325B10D5FA7}" dt="2023-09-13T16:42:15.110" v="257"/>
          <ac:spMkLst>
            <pc:docMk/>
            <pc:sldMk cId="700060038" sldId="397"/>
            <ac:spMk id="11" creationId="{F7E42047-F7E7-4687-BBE0-D4BDC8E77BB1}"/>
          </ac:spMkLst>
        </pc:spChg>
        <pc:spChg chg="add">
          <ac:chgData name="zeshan khan" userId="S::zeshan.khan@nu.edu.pk::860a7133-657c-43e7-a51a-16ddffe6fb40" providerId="AD" clId="Web-{B5854F46-73A1-B8C6-454B-1325B10D5FA7}" dt="2023-09-13T16:42:15.110" v="257"/>
          <ac:spMkLst>
            <pc:docMk/>
            <pc:sldMk cId="700060038" sldId="397"/>
            <ac:spMk id="41" creationId="{2C509E7A-337A-4664-BEC2-03F9BCA0A463}"/>
          </ac:spMkLst>
        </pc:spChg>
        <pc:spChg chg="add">
          <ac:chgData name="zeshan khan" userId="S::zeshan.khan@nu.edu.pk::860a7133-657c-43e7-a51a-16ddffe6fb40" providerId="AD" clId="Web-{B5854F46-73A1-B8C6-454B-1325B10D5FA7}" dt="2023-09-13T16:42:15.110" v="257"/>
          <ac:spMkLst>
            <pc:docMk/>
            <pc:sldMk cId="700060038" sldId="397"/>
            <ac:spMk id="43" creationId="{D9AB99AB-E300-4B19-97C3-9A12EA3C7BDA}"/>
          </ac:spMkLst>
        </pc:spChg>
        <pc:grpChg chg="add">
          <ac:chgData name="zeshan khan" userId="S::zeshan.khan@nu.edu.pk::860a7133-657c-43e7-a51a-16ddffe6fb40" providerId="AD" clId="Web-{B5854F46-73A1-B8C6-454B-1325B10D5FA7}" dt="2023-09-13T16:42:15.110" v="257"/>
          <ac:grpSpMkLst>
            <pc:docMk/>
            <pc:sldMk cId="700060038" sldId="397"/>
            <ac:grpSpMk id="13" creationId="{8D6F839A-C8D9-4FBC-8EFD-9E56D12F4CD0}"/>
          </ac:grpSpMkLst>
        </pc:grpChg>
        <pc:grpChg chg="add">
          <ac:chgData name="zeshan khan" userId="S::zeshan.khan@nu.edu.pk::860a7133-657c-43e7-a51a-16ddffe6fb40" providerId="AD" clId="Web-{B5854F46-73A1-B8C6-454B-1325B10D5FA7}" dt="2023-09-13T16:42:15.110" v="257"/>
          <ac:grpSpMkLst>
            <pc:docMk/>
            <pc:sldMk cId="700060038" sldId="397"/>
            <ac:grpSpMk id="27" creationId="{70EDA856-A216-4EEC-9AB6-A59FFC703612}"/>
          </ac:grpSpMkLst>
        </pc:grpChg>
        <pc:picChg chg="add mod ord">
          <ac:chgData name="zeshan khan" userId="S::zeshan.khan@nu.edu.pk::860a7133-657c-43e7-a51a-16ddffe6fb40" providerId="AD" clId="Web-{B5854F46-73A1-B8C6-454B-1325B10D5FA7}" dt="2023-09-13T16:42:15.110" v="257"/>
          <ac:picMkLst>
            <pc:docMk/>
            <pc:sldMk cId="700060038" sldId="397"/>
            <ac:picMk id="4" creationId="{48C9050E-CE58-C18B-CDE6-C39FAE5F3032}"/>
          </ac:picMkLst>
        </pc:picChg>
      </pc:sldChg>
    </pc:docChg>
  </pc:docChgLst>
  <pc:docChgLst>
    <pc:chgData name="zeshan khan" userId="S::zeshan.khan@nu.edu.pk::860a7133-657c-43e7-a51a-16ddffe6fb40" providerId="AD" clId="Web-{982530A7-CFF7-9D10-A57A-5AC92AE86AB2}"/>
    <pc:docChg chg="delSld modSld">
      <pc:chgData name="zeshan khan" userId="S::zeshan.khan@nu.edu.pk::860a7133-657c-43e7-a51a-16ddffe6fb40" providerId="AD" clId="Web-{982530A7-CFF7-9D10-A57A-5AC92AE86AB2}" dt="2023-09-04T12:09:10.657" v="178"/>
      <pc:docMkLst>
        <pc:docMk/>
      </pc:docMkLst>
      <pc:sldChg chg="modSp">
        <pc:chgData name="zeshan khan" userId="S::zeshan.khan@nu.edu.pk::860a7133-657c-43e7-a51a-16ddffe6fb40" providerId="AD" clId="Web-{982530A7-CFF7-9D10-A57A-5AC92AE86AB2}" dt="2023-09-04T05:56:34.411" v="2" actId="14100"/>
        <pc:sldMkLst>
          <pc:docMk/>
          <pc:sldMk cId="0" sldId="315"/>
        </pc:sldMkLst>
        <pc:spChg chg="mod">
          <ac:chgData name="zeshan khan" userId="S::zeshan.khan@nu.edu.pk::860a7133-657c-43e7-a51a-16ddffe6fb40" providerId="AD" clId="Web-{982530A7-CFF7-9D10-A57A-5AC92AE86AB2}" dt="2023-09-04T05:56:34.411" v="2" actId="14100"/>
          <ac:spMkLst>
            <pc:docMk/>
            <pc:sldMk cId="0" sldId="315"/>
            <ac:spMk id="56324" creationId="{00000000-0000-0000-0000-000000000000}"/>
          </ac:spMkLst>
        </pc:spChg>
      </pc:sldChg>
      <pc:sldChg chg="addSp modSp mod setBg">
        <pc:chgData name="zeshan khan" userId="S::zeshan.khan@nu.edu.pk::860a7133-657c-43e7-a51a-16ddffe6fb40" providerId="AD" clId="Web-{982530A7-CFF7-9D10-A57A-5AC92AE86AB2}" dt="2023-09-04T08:13:47.524" v="15"/>
        <pc:sldMkLst>
          <pc:docMk/>
          <pc:sldMk cId="0" sldId="316"/>
        </pc:sldMkLst>
        <pc:spChg chg="mod">
          <ac:chgData name="zeshan khan" userId="S::zeshan.khan@nu.edu.pk::860a7133-657c-43e7-a51a-16ddffe6fb40" providerId="AD" clId="Web-{982530A7-CFF7-9D10-A57A-5AC92AE86AB2}" dt="2023-09-04T08:13:47.524" v="15"/>
          <ac:spMkLst>
            <pc:docMk/>
            <pc:sldMk cId="0" sldId="316"/>
            <ac:spMk id="58370" creationId="{00000000-0000-0000-0000-000000000000}"/>
          </ac:spMkLst>
        </pc:spChg>
        <pc:spChg chg="mod">
          <ac:chgData name="zeshan khan" userId="S::zeshan.khan@nu.edu.pk::860a7133-657c-43e7-a51a-16ddffe6fb40" providerId="AD" clId="Web-{982530A7-CFF7-9D10-A57A-5AC92AE86AB2}" dt="2023-09-04T08:13:47.524" v="15"/>
          <ac:spMkLst>
            <pc:docMk/>
            <pc:sldMk cId="0" sldId="316"/>
            <ac:spMk id="58371" creationId="{00000000-0000-0000-0000-000000000000}"/>
          </ac:spMkLst>
        </pc:spChg>
        <pc:spChg chg="add">
          <ac:chgData name="zeshan khan" userId="S::zeshan.khan@nu.edu.pk::860a7133-657c-43e7-a51a-16ddffe6fb40" providerId="AD" clId="Web-{982530A7-CFF7-9D10-A57A-5AC92AE86AB2}" dt="2023-09-04T08:13:47.524" v="15"/>
          <ac:spMkLst>
            <pc:docMk/>
            <pc:sldMk cId="0" sldId="316"/>
            <ac:spMk id="58378" creationId="{55BDDF5B-1133-45D7-A901-9F28E0872FA8}"/>
          </ac:spMkLst>
        </pc:spChg>
        <pc:spChg chg="add">
          <ac:chgData name="zeshan khan" userId="S::zeshan.khan@nu.edu.pk::860a7133-657c-43e7-a51a-16ddffe6fb40" providerId="AD" clId="Web-{982530A7-CFF7-9D10-A57A-5AC92AE86AB2}" dt="2023-09-04T08:13:47.524" v="15"/>
          <ac:spMkLst>
            <pc:docMk/>
            <pc:sldMk cId="0" sldId="316"/>
            <ac:spMk id="58380" creationId="{F22C7101-14DA-4743-898E-3563B0FC9326}"/>
          </ac:spMkLst>
        </pc:spChg>
        <pc:spChg chg="add">
          <ac:chgData name="zeshan khan" userId="S::zeshan.khan@nu.edu.pk::860a7133-657c-43e7-a51a-16ddffe6fb40" providerId="AD" clId="Web-{982530A7-CFF7-9D10-A57A-5AC92AE86AB2}" dt="2023-09-04T08:13:47.524" v="15"/>
          <ac:spMkLst>
            <pc:docMk/>
            <pc:sldMk cId="0" sldId="316"/>
            <ac:spMk id="58382" creationId="{EDD0748D-5151-4F2A-8DD0-FC4BB9444456}"/>
          </ac:spMkLst>
        </pc:spChg>
        <pc:spChg chg="add">
          <ac:chgData name="zeshan khan" userId="S::zeshan.khan@nu.edu.pk::860a7133-657c-43e7-a51a-16ddffe6fb40" providerId="AD" clId="Web-{982530A7-CFF7-9D10-A57A-5AC92AE86AB2}" dt="2023-09-04T08:13:47.524" v="15"/>
          <ac:spMkLst>
            <pc:docMk/>
            <pc:sldMk cId="0" sldId="316"/>
            <ac:spMk id="58384" creationId="{EE1A7EAA-DE31-45FD-8A51-7ADE79018FB1}"/>
          </ac:spMkLst>
        </pc:spChg>
        <pc:picChg chg="mod ord">
          <ac:chgData name="zeshan khan" userId="S::zeshan.khan@nu.edu.pk::860a7133-657c-43e7-a51a-16ddffe6fb40" providerId="AD" clId="Web-{982530A7-CFF7-9D10-A57A-5AC92AE86AB2}" dt="2023-09-04T08:13:47.524" v="15"/>
          <ac:picMkLst>
            <pc:docMk/>
            <pc:sldMk cId="0" sldId="316"/>
            <ac:picMk id="58372" creationId="{00000000-0000-0000-0000-000000000000}"/>
          </ac:picMkLst>
        </pc:picChg>
        <pc:picChg chg="mod">
          <ac:chgData name="zeshan khan" userId="S::zeshan.khan@nu.edu.pk::860a7133-657c-43e7-a51a-16ddffe6fb40" providerId="AD" clId="Web-{982530A7-CFF7-9D10-A57A-5AC92AE86AB2}" dt="2023-09-04T08:13:47.524" v="15"/>
          <ac:picMkLst>
            <pc:docMk/>
            <pc:sldMk cId="0" sldId="316"/>
            <ac:picMk id="58373" creationId="{00000000-0000-0000-0000-000000000000}"/>
          </ac:picMkLst>
        </pc:picChg>
      </pc:sldChg>
      <pc:sldChg chg="delSp modSp">
        <pc:chgData name="zeshan khan" userId="S::zeshan.khan@nu.edu.pk::860a7133-657c-43e7-a51a-16ddffe6fb40" providerId="AD" clId="Web-{982530A7-CFF7-9D10-A57A-5AC92AE86AB2}" dt="2023-09-04T08:13:56.149" v="17" actId="1076"/>
        <pc:sldMkLst>
          <pc:docMk/>
          <pc:sldMk cId="0" sldId="317"/>
        </pc:sldMkLst>
        <pc:spChg chg="mod">
          <ac:chgData name="zeshan khan" userId="S::zeshan.khan@nu.edu.pk::860a7133-657c-43e7-a51a-16ddffe6fb40" providerId="AD" clId="Web-{982530A7-CFF7-9D10-A57A-5AC92AE86AB2}" dt="2023-09-04T05:57:47.351" v="5" actId="20577"/>
          <ac:spMkLst>
            <pc:docMk/>
            <pc:sldMk cId="0" sldId="317"/>
            <ac:spMk id="60418" creationId="{00000000-0000-0000-0000-000000000000}"/>
          </ac:spMkLst>
        </pc:spChg>
        <pc:spChg chg="del">
          <ac:chgData name="zeshan khan" userId="S::zeshan.khan@nu.edu.pk::860a7133-657c-43e7-a51a-16ddffe6fb40" providerId="AD" clId="Web-{982530A7-CFF7-9D10-A57A-5AC92AE86AB2}" dt="2023-09-04T05:57:38.788" v="3"/>
          <ac:spMkLst>
            <pc:docMk/>
            <pc:sldMk cId="0" sldId="317"/>
            <ac:spMk id="60419" creationId="{00000000-0000-0000-0000-000000000000}"/>
          </ac:spMkLst>
        </pc:spChg>
        <pc:picChg chg="mod">
          <ac:chgData name="zeshan khan" userId="S::zeshan.khan@nu.edu.pk::860a7133-657c-43e7-a51a-16ddffe6fb40" providerId="AD" clId="Web-{982530A7-CFF7-9D10-A57A-5AC92AE86AB2}" dt="2023-09-04T08:13:56.149" v="17" actId="1076"/>
          <ac:picMkLst>
            <pc:docMk/>
            <pc:sldMk cId="0" sldId="317"/>
            <ac:picMk id="60420" creationId="{00000000-0000-0000-0000-000000000000}"/>
          </ac:picMkLst>
        </pc:picChg>
      </pc:sldChg>
      <pc:sldChg chg="mod modShow">
        <pc:chgData name="zeshan khan" userId="S::zeshan.khan@nu.edu.pk::860a7133-657c-43e7-a51a-16ddffe6fb40" providerId="AD" clId="Web-{982530A7-CFF7-9D10-A57A-5AC92AE86AB2}" dt="2023-09-04T05:54:58.253" v="0"/>
        <pc:sldMkLst>
          <pc:docMk/>
          <pc:sldMk cId="0" sldId="319"/>
        </pc:sldMkLst>
      </pc:sldChg>
      <pc:sldChg chg="delSp modSp">
        <pc:chgData name="zeshan khan" userId="S::zeshan.khan@nu.edu.pk::860a7133-657c-43e7-a51a-16ddffe6fb40" providerId="AD" clId="Web-{982530A7-CFF7-9D10-A57A-5AC92AE86AB2}" dt="2023-09-04T08:13:34.258" v="14"/>
        <pc:sldMkLst>
          <pc:docMk/>
          <pc:sldMk cId="0" sldId="342"/>
        </pc:sldMkLst>
        <pc:spChg chg="mod">
          <ac:chgData name="zeshan khan" userId="S::zeshan.khan@nu.edu.pk::860a7133-657c-43e7-a51a-16ddffe6fb40" providerId="AD" clId="Web-{982530A7-CFF7-9D10-A57A-5AC92AE86AB2}" dt="2023-09-04T05:58:21.055" v="9" actId="20577"/>
          <ac:spMkLst>
            <pc:docMk/>
            <pc:sldMk cId="0" sldId="342"/>
            <ac:spMk id="62466" creationId="{00000000-0000-0000-0000-000000000000}"/>
          </ac:spMkLst>
        </pc:spChg>
        <pc:spChg chg="del">
          <ac:chgData name="zeshan khan" userId="S::zeshan.khan@nu.edu.pk::860a7133-657c-43e7-a51a-16ddffe6fb40" providerId="AD" clId="Web-{982530A7-CFF7-9D10-A57A-5AC92AE86AB2}" dt="2023-09-04T08:13:34.258" v="14"/>
          <ac:spMkLst>
            <pc:docMk/>
            <pc:sldMk cId="0" sldId="342"/>
            <ac:spMk id="62467" creationId="{00000000-0000-0000-0000-000000000000}"/>
          </ac:spMkLst>
        </pc:spChg>
      </pc:sldChg>
      <pc:sldChg chg="addSp delSp modSp mod setBg">
        <pc:chgData name="zeshan khan" userId="S::zeshan.khan@nu.edu.pk::860a7133-657c-43e7-a51a-16ddffe6fb40" providerId="AD" clId="Web-{982530A7-CFF7-9D10-A57A-5AC92AE86AB2}" dt="2023-09-04T08:14:20.103" v="22"/>
        <pc:sldMkLst>
          <pc:docMk/>
          <pc:sldMk cId="0" sldId="343"/>
        </pc:sldMkLst>
        <pc:spChg chg="mod">
          <ac:chgData name="zeshan khan" userId="S::zeshan.khan@nu.edu.pk::860a7133-657c-43e7-a51a-16ddffe6fb40" providerId="AD" clId="Web-{982530A7-CFF7-9D10-A57A-5AC92AE86AB2}" dt="2023-09-04T08:14:20.103" v="22"/>
          <ac:spMkLst>
            <pc:docMk/>
            <pc:sldMk cId="0" sldId="343"/>
            <ac:spMk id="64514" creationId="{00000000-0000-0000-0000-000000000000}"/>
          </ac:spMkLst>
        </pc:spChg>
        <pc:spChg chg="mod">
          <ac:chgData name="zeshan khan" userId="S::zeshan.khan@nu.edu.pk::860a7133-657c-43e7-a51a-16ddffe6fb40" providerId="AD" clId="Web-{982530A7-CFF7-9D10-A57A-5AC92AE86AB2}" dt="2023-09-04T08:14:20.103" v="22"/>
          <ac:spMkLst>
            <pc:docMk/>
            <pc:sldMk cId="0" sldId="343"/>
            <ac:spMk id="64515" creationId="{00000000-0000-0000-0000-000000000000}"/>
          </ac:spMkLst>
        </pc:spChg>
        <pc:spChg chg="add del">
          <ac:chgData name="zeshan khan" userId="S::zeshan.khan@nu.edu.pk::860a7133-657c-43e7-a51a-16ddffe6fb40" providerId="AD" clId="Web-{982530A7-CFF7-9D10-A57A-5AC92AE86AB2}" dt="2023-09-04T08:14:20.103" v="21"/>
          <ac:spMkLst>
            <pc:docMk/>
            <pc:sldMk cId="0" sldId="343"/>
            <ac:spMk id="64521" creationId="{B2EC7880-C5D9-40A8-A6B0-3198AD07AD1B}"/>
          </ac:spMkLst>
        </pc:spChg>
        <pc:spChg chg="add del">
          <ac:chgData name="zeshan khan" userId="S::zeshan.khan@nu.edu.pk::860a7133-657c-43e7-a51a-16ddffe6fb40" providerId="AD" clId="Web-{982530A7-CFF7-9D10-A57A-5AC92AE86AB2}" dt="2023-09-04T08:14:20.103" v="21"/>
          <ac:spMkLst>
            <pc:docMk/>
            <pc:sldMk cId="0" sldId="343"/>
            <ac:spMk id="64523" creationId="{94543A62-A2AB-454A-878E-D3D9190D5FC7}"/>
          </ac:spMkLst>
        </pc:spChg>
        <pc:spChg chg="add del">
          <ac:chgData name="zeshan khan" userId="S::zeshan.khan@nu.edu.pk::860a7133-657c-43e7-a51a-16ddffe6fb40" providerId="AD" clId="Web-{982530A7-CFF7-9D10-A57A-5AC92AE86AB2}" dt="2023-09-04T08:14:20.103" v="21"/>
          <ac:spMkLst>
            <pc:docMk/>
            <pc:sldMk cId="0" sldId="343"/>
            <ac:spMk id="64525" creationId="{50553464-41F1-4160-9D02-7C5EC7013BDA}"/>
          </ac:spMkLst>
        </pc:spChg>
        <pc:spChg chg="add">
          <ac:chgData name="zeshan khan" userId="S::zeshan.khan@nu.edu.pk::860a7133-657c-43e7-a51a-16ddffe6fb40" providerId="AD" clId="Web-{982530A7-CFF7-9D10-A57A-5AC92AE86AB2}" dt="2023-09-04T08:14:20.103" v="22"/>
          <ac:spMkLst>
            <pc:docMk/>
            <pc:sldMk cId="0" sldId="343"/>
            <ac:spMk id="64527" creationId="{3F4C104D-5F30-4811-9376-566B26E4719A}"/>
          </ac:spMkLst>
        </pc:spChg>
        <pc:spChg chg="add">
          <ac:chgData name="zeshan khan" userId="S::zeshan.khan@nu.edu.pk::860a7133-657c-43e7-a51a-16ddffe6fb40" providerId="AD" clId="Web-{982530A7-CFF7-9D10-A57A-5AC92AE86AB2}" dt="2023-09-04T08:14:20.103" v="22"/>
          <ac:spMkLst>
            <pc:docMk/>
            <pc:sldMk cId="0" sldId="343"/>
            <ac:spMk id="64528" creationId="{0815E34B-5D02-4E01-A936-E8E1C0AB6F12}"/>
          </ac:spMkLst>
        </pc:spChg>
        <pc:spChg chg="add">
          <ac:chgData name="zeshan khan" userId="S::zeshan.khan@nu.edu.pk::860a7133-657c-43e7-a51a-16ddffe6fb40" providerId="AD" clId="Web-{982530A7-CFF7-9D10-A57A-5AC92AE86AB2}" dt="2023-09-04T08:14:20.103" v="22"/>
          <ac:spMkLst>
            <pc:docMk/>
            <pc:sldMk cId="0" sldId="343"/>
            <ac:spMk id="64529" creationId="{7DE3414B-B032-4710-A468-D3285E38C5FF}"/>
          </ac:spMkLst>
        </pc:spChg>
        <pc:picChg chg="mod">
          <ac:chgData name="zeshan khan" userId="S::zeshan.khan@nu.edu.pk::860a7133-657c-43e7-a51a-16ddffe6fb40" providerId="AD" clId="Web-{982530A7-CFF7-9D10-A57A-5AC92AE86AB2}" dt="2023-09-04T08:14:20.103" v="22"/>
          <ac:picMkLst>
            <pc:docMk/>
            <pc:sldMk cId="0" sldId="343"/>
            <ac:picMk id="64516" creationId="{00000000-0000-0000-0000-000000000000}"/>
          </ac:picMkLst>
        </pc:picChg>
      </pc:sldChg>
      <pc:sldChg chg="delSp modSp">
        <pc:chgData name="zeshan khan" userId="S::zeshan.khan@nu.edu.pk::860a7133-657c-43e7-a51a-16ddffe6fb40" providerId="AD" clId="Web-{982530A7-CFF7-9D10-A57A-5AC92AE86AB2}" dt="2023-09-04T09:42:29.470" v="81"/>
        <pc:sldMkLst>
          <pc:docMk/>
          <pc:sldMk cId="0" sldId="344"/>
        </pc:sldMkLst>
        <pc:spChg chg="mod">
          <ac:chgData name="zeshan khan" userId="S::zeshan.khan@nu.edu.pk::860a7133-657c-43e7-a51a-16ddffe6fb40" providerId="AD" clId="Web-{982530A7-CFF7-9D10-A57A-5AC92AE86AB2}" dt="2023-09-04T09:42:26.579" v="80" actId="20577"/>
          <ac:spMkLst>
            <pc:docMk/>
            <pc:sldMk cId="0" sldId="344"/>
            <ac:spMk id="84994" creationId="{00000000-0000-0000-0000-000000000000}"/>
          </ac:spMkLst>
        </pc:spChg>
        <pc:picChg chg="del">
          <ac:chgData name="zeshan khan" userId="S::zeshan.khan@nu.edu.pk::860a7133-657c-43e7-a51a-16ddffe6fb40" providerId="AD" clId="Web-{982530A7-CFF7-9D10-A57A-5AC92AE86AB2}" dt="2023-09-04T09:42:29.470" v="81"/>
          <ac:picMkLst>
            <pc:docMk/>
            <pc:sldMk cId="0" sldId="344"/>
            <ac:picMk id="85002" creationId="{00000000-0000-0000-0000-000000000000}"/>
          </ac:picMkLst>
        </pc:picChg>
      </pc:sldChg>
      <pc:sldChg chg="addSp modSp mod setBg">
        <pc:chgData name="zeshan khan" userId="S::zeshan.khan@nu.edu.pk::860a7133-657c-43e7-a51a-16ddffe6fb40" providerId="AD" clId="Web-{982530A7-CFF7-9D10-A57A-5AC92AE86AB2}" dt="2023-09-04T08:14:50.995" v="36"/>
        <pc:sldMkLst>
          <pc:docMk/>
          <pc:sldMk cId="0" sldId="345"/>
        </pc:sldMkLst>
        <pc:spChg chg="mod">
          <ac:chgData name="zeshan khan" userId="S::zeshan.khan@nu.edu.pk::860a7133-657c-43e7-a51a-16ddffe6fb40" providerId="AD" clId="Web-{982530A7-CFF7-9D10-A57A-5AC92AE86AB2}" dt="2023-09-04T08:14:50.995" v="36"/>
          <ac:spMkLst>
            <pc:docMk/>
            <pc:sldMk cId="0" sldId="345"/>
            <ac:spMk id="2" creationId="{00000000-0000-0000-0000-000000000000}"/>
          </ac:spMkLst>
        </pc:spChg>
        <pc:spChg chg="mod">
          <ac:chgData name="zeshan khan" userId="S::zeshan.khan@nu.edu.pk::860a7133-657c-43e7-a51a-16ddffe6fb40" providerId="AD" clId="Web-{982530A7-CFF7-9D10-A57A-5AC92AE86AB2}" dt="2023-09-04T08:14:50.995" v="36"/>
          <ac:spMkLst>
            <pc:docMk/>
            <pc:sldMk cId="0" sldId="345"/>
            <ac:spMk id="66562" creationId="{00000000-0000-0000-0000-000000000000}"/>
          </ac:spMkLst>
        </pc:spChg>
        <pc:spChg chg="add">
          <ac:chgData name="zeshan khan" userId="S::zeshan.khan@nu.edu.pk::860a7133-657c-43e7-a51a-16ddffe6fb40" providerId="AD" clId="Web-{982530A7-CFF7-9D10-A57A-5AC92AE86AB2}" dt="2023-09-04T08:14:50.995" v="36"/>
          <ac:spMkLst>
            <pc:docMk/>
            <pc:sldMk cId="0" sldId="345"/>
            <ac:spMk id="66568" creationId="{763516C8-F227-4B77-9AA7-61B9A0B78253}"/>
          </ac:spMkLst>
        </pc:spChg>
        <pc:spChg chg="add">
          <ac:chgData name="zeshan khan" userId="S::zeshan.khan@nu.edu.pk::860a7133-657c-43e7-a51a-16ddffe6fb40" providerId="AD" clId="Web-{982530A7-CFF7-9D10-A57A-5AC92AE86AB2}" dt="2023-09-04T08:14:50.995" v="36"/>
          <ac:spMkLst>
            <pc:docMk/>
            <pc:sldMk cId="0" sldId="345"/>
            <ac:spMk id="66570" creationId="{D91B420C-C4C8-44DF-96B2-FBD1014646FE}"/>
          </ac:spMkLst>
        </pc:spChg>
        <pc:spChg chg="add">
          <ac:chgData name="zeshan khan" userId="S::zeshan.khan@nu.edu.pk::860a7133-657c-43e7-a51a-16ddffe6fb40" providerId="AD" clId="Web-{982530A7-CFF7-9D10-A57A-5AC92AE86AB2}" dt="2023-09-04T08:14:50.995" v="36"/>
          <ac:spMkLst>
            <pc:docMk/>
            <pc:sldMk cId="0" sldId="345"/>
            <ac:spMk id="66572" creationId="{070928B1-3E69-44AC-A1EE-B4E4270A7A51}"/>
          </ac:spMkLst>
        </pc:spChg>
        <pc:picChg chg="mod">
          <ac:chgData name="zeshan khan" userId="S::zeshan.khan@nu.edu.pk::860a7133-657c-43e7-a51a-16ddffe6fb40" providerId="AD" clId="Web-{982530A7-CFF7-9D10-A57A-5AC92AE86AB2}" dt="2023-09-04T08:14:50.995" v="36"/>
          <ac:picMkLst>
            <pc:docMk/>
            <pc:sldMk cId="0" sldId="345"/>
            <ac:picMk id="66563" creationId="{00000000-0000-0000-0000-000000000000}"/>
          </ac:picMkLst>
        </pc:picChg>
      </pc:sldChg>
      <pc:sldChg chg="addSp modSp mod setBg">
        <pc:chgData name="zeshan khan" userId="S::zeshan.khan@nu.edu.pk::860a7133-657c-43e7-a51a-16ddffe6fb40" providerId="AD" clId="Web-{982530A7-CFF7-9D10-A57A-5AC92AE86AB2}" dt="2023-09-04T08:14:57.620" v="37"/>
        <pc:sldMkLst>
          <pc:docMk/>
          <pc:sldMk cId="0" sldId="346"/>
        </pc:sldMkLst>
        <pc:spChg chg="mod">
          <ac:chgData name="zeshan khan" userId="S::zeshan.khan@nu.edu.pk::860a7133-657c-43e7-a51a-16ddffe6fb40" providerId="AD" clId="Web-{982530A7-CFF7-9D10-A57A-5AC92AE86AB2}" dt="2023-09-04T08:14:57.620" v="37"/>
          <ac:spMkLst>
            <pc:docMk/>
            <pc:sldMk cId="0" sldId="346"/>
            <ac:spMk id="7" creationId="{00000000-0000-0000-0000-000000000000}"/>
          </ac:spMkLst>
        </pc:spChg>
        <pc:spChg chg="mod">
          <ac:chgData name="zeshan khan" userId="S::zeshan.khan@nu.edu.pk::860a7133-657c-43e7-a51a-16ddffe6fb40" providerId="AD" clId="Web-{982530A7-CFF7-9D10-A57A-5AC92AE86AB2}" dt="2023-09-04T08:14:57.620" v="37"/>
          <ac:spMkLst>
            <pc:docMk/>
            <pc:sldMk cId="0" sldId="346"/>
            <ac:spMk id="68610" creationId="{00000000-0000-0000-0000-000000000000}"/>
          </ac:spMkLst>
        </pc:spChg>
        <pc:spChg chg="add">
          <ac:chgData name="zeshan khan" userId="S::zeshan.khan@nu.edu.pk::860a7133-657c-43e7-a51a-16ddffe6fb40" providerId="AD" clId="Web-{982530A7-CFF7-9D10-A57A-5AC92AE86AB2}" dt="2023-09-04T08:14:57.620" v="37"/>
          <ac:spMkLst>
            <pc:docMk/>
            <pc:sldMk cId="0" sldId="346"/>
            <ac:spMk id="68616" creationId="{763516C8-F227-4B77-9AA7-61B9A0B78253}"/>
          </ac:spMkLst>
        </pc:spChg>
        <pc:spChg chg="add">
          <ac:chgData name="zeshan khan" userId="S::zeshan.khan@nu.edu.pk::860a7133-657c-43e7-a51a-16ddffe6fb40" providerId="AD" clId="Web-{982530A7-CFF7-9D10-A57A-5AC92AE86AB2}" dt="2023-09-04T08:14:57.620" v="37"/>
          <ac:spMkLst>
            <pc:docMk/>
            <pc:sldMk cId="0" sldId="346"/>
            <ac:spMk id="68618" creationId="{D91B420C-C4C8-44DF-96B2-FBD1014646FE}"/>
          </ac:spMkLst>
        </pc:spChg>
        <pc:spChg chg="add">
          <ac:chgData name="zeshan khan" userId="S::zeshan.khan@nu.edu.pk::860a7133-657c-43e7-a51a-16ddffe6fb40" providerId="AD" clId="Web-{982530A7-CFF7-9D10-A57A-5AC92AE86AB2}" dt="2023-09-04T08:14:57.620" v="37"/>
          <ac:spMkLst>
            <pc:docMk/>
            <pc:sldMk cId="0" sldId="346"/>
            <ac:spMk id="68620" creationId="{070928B1-3E69-44AC-A1EE-B4E4270A7A51}"/>
          </ac:spMkLst>
        </pc:spChg>
        <pc:picChg chg="mod">
          <ac:chgData name="zeshan khan" userId="S::zeshan.khan@nu.edu.pk::860a7133-657c-43e7-a51a-16ddffe6fb40" providerId="AD" clId="Web-{982530A7-CFF7-9D10-A57A-5AC92AE86AB2}" dt="2023-09-04T08:14:57.620" v="37"/>
          <ac:picMkLst>
            <pc:docMk/>
            <pc:sldMk cId="0" sldId="346"/>
            <ac:picMk id="68611" creationId="{00000000-0000-0000-0000-000000000000}"/>
          </ac:picMkLst>
        </pc:picChg>
      </pc:sldChg>
      <pc:sldChg chg="addSp modSp mod setBg">
        <pc:chgData name="zeshan khan" userId="S::zeshan.khan@nu.edu.pk::860a7133-657c-43e7-a51a-16ddffe6fb40" providerId="AD" clId="Web-{982530A7-CFF7-9D10-A57A-5AC92AE86AB2}" dt="2023-09-04T09:40:40.982" v="43"/>
        <pc:sldMkLst>
          <pc:docMk/>
          <pc:sldMk cId="0" sldId="347"/>
        </pc:sldMkLst>
        <pc:spChg chg="mod">
          <ac:chgData name="zeshan khan" userId="S::zeshan.khan@nu.edu.pk::860a7133-657c-43e7-a51a-16ddffe6fb40" providerId="AD" clId="Web-{982530A7-CFF7-9D10-A57A-5AC92AE86AB2}" dt="2023-09-04T09:40:40.982" v="43"/>
          <ac:spMkLst>
            <pc:docMk/>
            <pc:sldMk cId="0" sldId="347"/>
            <ac:spMk id="7" creationId="{00000000-0000-0000-0000-000000000000}"/>
          </ac:spMkLst>
        </pc:spChg>
        <pc:spChg chg="mod">
          <ac:chgData name="zeshan khan" userId="S::zeshan.khan@nu.edu.pk::860a7133-657c-43e7-a51a-16ddffe6fb40" providerId="AD" clId="Web-{982530A7-CFF7-9D10-A57A-5AC92AE86AB2}" dt="2023-09-04T09:40:40.982" v="43"/>
          <ac:spMkLst>
            <pc:docMk/>
            <pc:sldMk cId="0" sldId="347"/>
            <ac:spMk id="70658" creationId="{00000000-0000-0000-0000-000000000000}"/>
          </ac:spMkLst>
        </pc:spChg>
        <pc:spChg chg="add">
          <ac:chgData name="zeshan khan" userId="S::zeshan.khan@nu.edu.pk::860a7133-657c-43e7-a51a-16ddffe6fb40" providerId="AD" clId="Web-{982530A7-CFF7-9D10-A57A-5AC92AE86AB2}" dt="2023-09-04T09:40:40.982" v="43"/>
          <ac:spMkLst>
            <pc:docMk/>
            <pc:sldMk cId="0" sldId="347"/>
            <ac:spMk id="70664" creationId="{763516C8-F227-4B77-9AA7-61B9A0B78253}"/>
          </ac:spMkLst>
        </pc:spChg>
        <pc:spChg chg="add">
          <ac:chgData name="zeshan khan" userId="S::zeshan.khan@nu.edu.pk::860a7133-657c-43e7-a51a-16ddffe6fb40" providerId="AD" clId="Web-{982530A7-CFF7-9D10-A57A-5AC92AE86AB2}" dt="2023-09-04T09:40:40.982" v="43"/>
          <ac:spMkLst>
            <pc:docMk/>
            <pc:sldMk cId="0" sldId="347"/>
            <ac:spMk id="70666" creationId="{D91B420C-C4C8-44DF-96B2-FBD1014646FE}"/>
          </ac:spMkLst>
        </pc:spChg>
        <pc:spChg chg="add">
          <ac:chgData name="zeshan khan" userId="S::zeshan.khan@nu.edu.pk::860a7133-657c-43e7-a51a-16ddffe6fb40" providerId="AD" clId="Web-{982530A7-CFF7-9D10-A57A-5AC92AE86AB2}" dt="2023-09-04T09:40:40.982" v="43"/>
          <ac:spMkLst>
            <pc:docMk/>
            <pc:sldMk cId="0" sldId="347"/>
            <ac:spMk id="70668" creationId="{070928B1-3E69-44AC-A1EE-B4E4270A7A51}"/>
          </ac:spMkLst>
        </pc:spChg>
        <pc:picChg chg="mod">
          <ac:chgData name="zeshan khan" userId="S::zeshan.khan@nu.edu.pk::860a7133-657c-43e7-a51a-16ddffe6fb40" providerId="AD" clId="Web-{982530A7-CFF7-9D10-A57A-5AC92AE86AB2}" dt="2023-09-04T09:40:40.982" v="43"/>
          <ac:picMkLst>
            <pc:docMk/>
            <pc:sldMk cId="0" sldId="347"/>
            <ac:picMk id="70659" creationId="{00000000-0000-0000-0000-000000000000}"/>
          </ac:picMkLst>
        </pc:picChg>
      </pc:sldChg>
      <pc:sldChg chg="addSp modSp mod setBg">
        <pc:chgData name="zeshan khan" userId="S::zeshan.khan@nu.edu.pk::860a7133-657c-43e7-a51a-16ddffe6fb40" providerId="AD" clId="Web-{982530A7-CFF7-9D10-A57A-5AC92AE86AB2}" dt="2023-09-04T09:40:45.029" v="44"/>
        <pc:sldMkLst>
          <pc:docMk/>
          <pc:sldMk cId="0" sldId="348"/>
        </pc:sldMkLst>
        <pc:spChg chg="mod">
          <ac:chgData name="zeshan khan" userId="S::zeshan.khan@nu.edu.pk::860a7133-657c-43e7-a51a-16ddffe6fb40" providerId="AD" clId="Web-{982530A7-CFF7-9D10-A57A-5AC92AE86AB2}" dt="2023-09-04T09:40:45.029" v="44"/>
          <ac:spMkLst>
            <pc:docMk/>
            <pc:sldMk cId="0" sldId="348"/>
            <ac:spMk id="7" creationId="{00000000-0000-0000-0000-000000000000}"/>
          </ac:spMkLst>
        </pc:spChg>
        <pc:spChg chg="mod">
          <ac:chgData name="zeshan khan" userId="S::zeshan.khan@nu.edu.pk::860a7133-657c-43e7-a51a-16ddffe6fb40" providerId="AD" clId="Web-{982530A7-CFF7-9D10-A57A-5AC92AE86AB2}" dt="2023-09-04T09:40:45.029" v="44"/>
          <ac:spMkLst>
            <pc:docMk/>
            <pc:sldMk cId="0" sldId="348"/>
            <ac:spMk id="72706" creationId="{00000000-0000-0000-0000-000000000000}"/>
          </ac:spMkLst>
        </pc:spChg>
        <pc:spChg chg="add">
          <ac:chgData name="zeshan khan" userId="S::zeshan.khan@nu.edu.pk::860a7133-657c-43e7-a51a-16ddffe6fb40" providerId="AD" clId="Web-{982530A7-CFF7-9D10-A57A-5AC92AE86AB2}" dt="2023-09-04T09:40:45.029" v="44"/>
          <ac:spMkLst>
            <pc:docMk/>
            <pc:sldMk cId="0" sldId="348"/>
            <ac:spMk id="72712" creationId="{763516C8-F227-4B77-9AA7-61B9A0B78253}"/>
          </ac:spMkLst>
        </pc:spChg>
        <pc:spChg chg="add">
          <ac:chgData name="zeshan khan" userId="S::zeshan.khan@nu.edu.pk::860a7133-657c-43e7-a51a-16ddffe6fb40" providerId="AD" clId="Web-{982530A7-CFF7-9D10-A57A-5AC92AE86AB2}" dt="2023-09-04T09:40:45.029" v="44"/>
          <ac:spMkLst>
            <pc:docMk/>
            <pc:sldMk cId="0" sldId="348"/>
            <ac:spMk id="72714" creationId="{D91B420C-C4C8-44DF-96B2-FBD1014646FE}"/>
          </ac:spMkLst>
        </pc:spChg>
        <pc:spChg chg="add">
          <ac:chgData name="zeshan khan" userId="S::zeshan.khan@nu.edu.pk::860a7133-657c-43e7-a51a-16ddffe6fb40" providerId="AD" clId="Web-{982530A7-CFF7-9D10-A57A-5AC92AE86AB2}" dt="2023-09-04T09:40:45.029" v="44"/>
          <ac:spMkLst>
            <pc:docMk/>
            <pc:sldMk cId="0" sldId="348"/>
            <ac:spMk id="72716" creationId="{070928B1-3E69-44AC-A1EE-B4E4270A7A51}"/>
          </ac:spMkLst>
        </pc:spChg>
        <pc:picChg chg="mod">
          <ac:chgData name="zeshan khan" userId="S::zeshan.khan@nu.edu.pk::860a7133-657c-43e7-a51a-16ddffe6fb40" providerId="AD" clId="Web-{982530A7-CFF7-9D10-A57A-5AC92AE86AB2}" dt="2023-09-04T09:40:45.029" v="44"/>
          <ac:picMkLst>
            <pc:docMk/>
            <pc:sldMk cId="0" sldId="348"/>
            <ac:picMk id="72707" creationId="{00000000-0000-0000-0000-000000000000}"/>
          </ac:picMkLst>
        </pc:picChg>
      </pc:sldChg>
      <pc:sldChg chg="addSp delSp modSp mod setBg">
        <pc:chgData name="zeshan khan" userId="S::zeshan.khan@nu.edu.pk::860a7133-657c-43e7-a51a-16ddffe6fb40" providerId="AD" clId="Web-{982530A7-CFF7-9D10-A57A-5AC92AE86AB2}" dt="2023-09-04T09:41:29.468" v="56" actId="20577"/>
        <pc:sldMkLst>
          <pc:docMk/>
          <pc:sldMk cId="0" sldId="349"/>
        </pc:sldMkLst>
        <pc:spChg chg="mod">
          <ac:chgData name="zeshan khan" userId="S::zeshan.khan@nu.edu.pk::860a7133-657c-43e7-a51a-16ddffe6fb40" providerId="AD" clId="Web-{982530A7-CFF7-9D10-A57A-5AC92AE86AB2}" dt="2023-09-04T09:41:13.890" v="52"/>
          <ac:spMkLst>
            <pc:docMk/>
            <pc:sldMk cId="0" sldId="349"/>
            <ac:spMk id="7" creationId="{00000000-0000-0000-0000-000000000000}"/>
          </ac:spMkLst>
        </pc:spChg>
        <pc:spChg chg="mod">
          <ac:chgData name="zeshan khan" userId="S::zeshan.khan@nu.edu.pk::860a7133-657c-43e7-a51a-16ddffe6fb40" providerId="AD" clId="Web-{982530A7-CFF7-9D10-A57A-5AC92AE86AB2}" dt="2023-09-04T09:41:29.468" v="56" actId="20577"/>
          <ac:spMkLst>
            <pc:docMk/>
            <pc:sldMk cId="0" sldId="349"/>
            <ac:spMk id="76802" creationId="{00000000-0000-0000-0000-000000000000}"/>
          </ac:spMkLst>
        </pc:spChg>
        <pc:spChg chg="add del">
          <ac:chgData name="zeshan khan" userId="S::zeshan.khan@nu.edu.pk::860a7133-657c-43e7-a51a-16ddffe6fb40" providerId="AD" clId="Web-{982530A7-CFF7-9D10-A57A-5AC92AE86AB2}" dt="2023-09-04T09:41:21.359" v="54"/>
          <ac:spMkLst>
            <pc:docMk/>
            <pc:sldMk cId="0" sldId="349"/>
            <ac:spMk id="76810" creationId="{763516C8-F227-4B77-9AA7-61B9A0B78253}"/>
          </ac:spMkLst>
        </pc:spChg>
        <pc:spChg chg="add del">
          <ac:chgData name="zeshan khan" userId="S::zeshan.khan@nu.edu.pk::860a7133-657c-43e7-a51a-16ddffe6fb40" providerId="AD" clId="Web-{982530A7-CFF7-9D10-A57A-5AC92AE86AB2}" dt="2023-09-04T09:41:21.359" v="54"/>
          <ac:spMkLst>
            <pc:docMk/>
            <pc:sldMk cId="0" sldId="349"/>
            <ac:spMk id="76812" creationId="{D91B420C-C4C8-44DF-96B2-FBD1014646FE}"/>
          </ac:spMkLst>
        </pc:spChg>
        <pc:spChg chg="add del">
          <ac:chgData name="zeshan khan" userId="S::zeshan.khan@nu.edu.pk::860a7133-657c-43e7-a51a-16ddffe6fb40" providerId="AD" clId="Web-{982530A7-CFF7-9D10-A57A-5AC92AE86AB2}" dt="2023-09-04T09:41:21.359" v="54"/>
          <ac:spMkLst>
            <pc:docMk/>
            <pc:sldMk cId="0" sldId="349"/>
            <ac:spMk id="76814" creationId="{070928B1-3E69-44AC-A1EE-B4E4270A7A51}"/>
          </ac:spMkLst>
        </pc:spChg>
        <pc:spChg chg="add">
          <ac:chgData name="zeshan khan" userId="S::zeshan.khan@nu.edu.pk::860a7133-657c-43e7-a51a-16ddffe6fb40" providerId="AD" clId="Web-{982530A7-CFF7-9D10-A57A-5AC92AE86AB2}" dt="2023-09-04T09:41:21.359" v="54"/>
          <ac:spMkLst>
            <pc:docMk/>
            <pc:sldMk cId="0" sldId="349"/>
            <ac:spMk id="76819" creationId="{763516C8-F227-4B77-9AA7-61B9A0B78253}"/>
          </ac:spMkLst>
        </pc:spChg>
        <pc:spChg chg="add">
          <ac:chgData name="zeshan khan" userId="S::zeshan.khan@nu.edu.pk::860a7133-657c-43e7-a51a-16ddffe6fb40" providerId="AD" clId="Web-{982530A7-CFF7-9D10-A57A-5AC92AE86AB2}" dt="2023-09-04T09:41:21.359" v="54"/>
          <ac:spMkLst>
            <pc:docMk/>
            <pc:sldMk cId="0" sldId="349"/>
            <ac:spMk id="76821" creationId="{D91B420C-C4C8-44DF-96B2-FBD1014646FE}"/>
          </ac:spMkLst>
        </pc:spChg>
        <pc:spChg chg="add">
          <ac:chgData name="zeshan khan" userId="S::zeshan.khan@nu.edu.pk::860a7133-657c-43e7-a51a-16ddffe6fb40" providerId="AD" clId="Web-{982530A7-CFF7-9D10-A57A-5AC92AE86AB2}" dt="2023-09-04T09:41:21.359" v="54"/>
          <ac:spMkLst>
            <pc:docMk/>
            <pc:sldMk cId="0" sldId="349"/>
            <ac:spMk id="76823" creationId="{070928B1-3E69-44AC-A1EE-B4E4270A7A51}"/>
          </ac:spMkLst>
        </pc:spChg>
        <pc:picChg chg="mod ord">
          <ac:chgData name="zeshan khan" userId="S::zeshan.khan@nu.edu.pk::860a7133-657c-43e7-a51a-16ddffe6fb40" providerId="AD" clId="Web-{982530A7-CFF7-9D10-A57A-5AC92AE86AB2}" dt="2023-09-04T09:41:21.359" v="54"/>
          <ac:picMkLst>
            <pc:docMk/>
            <pc:sldMk cId="0" sldId="349"/>
            <ac:picMk id="76803" creationId="{00000000-0000-0000-0000-000000000000}"/>
          </ac:picMkLst>
        </pc:picChg>
        <pc:picChg chg="del mod">
          <ac:chgData name="zeshan khan" userId="S::zeshan.khan@nu.edu.pk::860a7133-657c-43e7-a51a-16ddffe6fb40" providerId="AD" clId="Web-{982530A7-CFF7-9D10-A57A-5AC92AE86AB2}" dt="2023-09-04T09:41:17.812" v="53"/>
          <ac:picMkLst>
            <pc:docMk/>
            <pc:sldMk cId="0" sldId="349"/>
            <ac:picMk id="76805" creationId="{00000000-0000-0000-0000-000000000000}"/>
          </ac:picMkLst>
        </pc:picChg>
      </pc:sldChg>
      <pc:sldChg chg="addSp delSp modSp mod setBg">
        <pc:chgData name="zeshan khan" userId="S::zeshan.khan@nu.edu.pk::860a7133-657c-43e7-a51a-16ddffe6fb40" providerId="AD" clId="Web-{982530A7-CFF7-9D10-A57A-5AC92AE86AB2}" dt="2023-09-04T09:41:06.686" v="51"/>
        <pc:sldMkLst>
          <pc:docMk/>
          <pc:sldMk cId="0" sldId="350"/>
        </pc:sldMkLst>
        <pc:spChg chg="mod">
          <ac:chgData name="zeshan khan" userId="S::zeshan.khan@nu.edu.pk::860a7133-657c-43e7-a51a-16ddffe6fb40" providerId="AD" clId="Web-{982530A7-CFF7-9D10-A57A-5AC92AE86AB2}" dt="2023-09-04T09:41:06.686" v="51"/>
          <ac:spMkLst>
            <pc:docMk/>
            <pc:sldMk cId="0" sldId="350"/>
            <ac:spMk id="7" creationId="{00000000-0000-0000-0000-000000000000}"/>
          </ac:spMkLst>
        </pc:spChg>
        <pc:spChg chg="mod">
          <ac:chgData name="zeshan khan" userId="S::zeshan.khan@nu.edu.pk::860a7133-657c-43e7-a51a-16ddffe6fb40" providerId="AD" clId="Web-{982530A7-CFF7-9D10-A57A-5AC92AE86AB2}" dt="2023-09-04T09:41:06.686" v="51"/>
          <ac:spMkLst>
            <pc:docMk/>
            <pc:sldMk cId="0" sldId="350"/>
            <ac:spMk id="74754" creationId="{00000000-0000-0000-0000-000000000000}"/>
          </ac:spMkLst>
        </pc:spChg>
        <pc:spChg chg="add">
          <ac:chgData name="zeshan khan" userId="S::zeshan.khan@nu.edu.pk::860a7133-657c-43e7-a51a-16ddffe6fb40" providerId="AD" clId="Web-{982530A7-CFF7-9D10-A57A-5AC92AE86AB2}" dt="2023-09-04T09:41:06.686" v="51"/>
          <ac:spMkLst>
            <pc:docMk/>
            <pc:sldMk cId="0" sldId="350"/>
            <ac:spMk id="74760" creationId="{763516C8-F227-4B77-9AA7-61B9A0B78253}"/>
          </ac:spMkLst>
        </pc:spChg>
        <pc:spChg chg="add">
          <ac:chgData name="zeshan khan" userId="S::zeshan.khan@nu.edu.pk::860a7133-657c-43e7-a51a-16ddffe6fb40" providerId="AD" clId="Web-{982530A7-CFF7-9D10-A57A-5AC92AE86AB2}" dt="2023-09-04T09:41:06.686" v="51"/>
          <ac:spMkLst>
            <pc:docMk/>
            <pc:sldMk cId="0" sldId="350"/>
            <ac:spMk id="74762" creationId="{D91B420C-C4C8-44DF-96B2-FBD1014646FE}"/>
          </ac:spMkLst>
        </pc:spChg>
        <pc:spChg chg="add">
          <ac:chgData name="zeshan khan" userId="S::zeshan.khan@nu.edu.pk::860a7133-657c-43e7-a51a-16ddffe6fb40" providerId="AD" clId="Web-{982530A7-CFF7-9D10-A57A-5AC92AE86AB2}" dt="2023-09-04T09:41:06.686" v="51"/>
          <ac:spMkLst>
            <pc:docMk/>
            <pc:sldMk cId="0" sldId="350"/>
            <ac:spMk id="74764" creationId="{070928B1-3E69-44AC-A1EE-B4E4270A7A51}"/>
          </ac:spMkLst>
        </pc:spChg>
        <pc:picChg chg="mod">
          <ac:chgData name="zeshan khan" userId="S::zeshan.khan@nu.edu.pk::860a7133-657c-43e7-a51a-16ddffe6fb40" providerId="AD" clId="Web-{982530A7-CFF7-9D10-A57A-5AC92AE86AB2}" dt="2023-09-04T09:41:06.686" v="51"/>
          <ac:picMkLst>
            <pc:docMk/>
            <pc:sldMk cId="0" sldId="350"/>
            <ac:picMk id="74755" creationId="{00000000-0000-0000-0000-000000000000}"/>
          </ac:picMkLst>
        </pc:picChg>
        <pc:picChg chg="del">
          <ac:chgData name="zeshan khan" userId="S::zeshan.khan@nu.edu.pk::860a7133-657c-43e7-a51a-16ddffe6fb40" providerId="AD" clId="Web-{982530A7-CFF7-9D10-A57A-5AC92AE86AB2}" dt="2023-09-04T09:41:02.889" v="49"/>
          <ac:picMkLst>
            <pc:docMk/>
            <pc:sldMk cId="0" sldId="350"/>
            <ac:picMk id="74757" creationId="{00000000-0000-0000-0000-000000000000}"/>
          </ac:picMkLst>
        </pc:picChg>
      </pc:sldChg>
      <pc:sldChg chg="addSp delSp modSp mod setBg">
        <pc:chgData name="zeshan khan" userId="S::zeshan.khan@nu.edu.pk::860a7133-657c-43e7-a51a-16ddffe6fb40" providerId="AD" clId="Web-{982530A7-CFF7-9D10-A57A-5AC92AE86AB2}" dt="2023-09-04T09:41:59.047" v="66"/>
        <pc:sldMkLst>
          <pc:docMk/>
          <pc:sldMk cId="0" sldId="351"/>
        </pc:sldMkLst>
        <pc:spChg chg="mod">
          <ac:chgData name="zeshan khan" userId="S::zeshan.khan@nu.edu.pk::860a7133-657c-43e7-a51a-16ddffe6fb40" providerId="AD" clId="Web-{982530A7-CFF7-9D10-A57A-5AC92AE86AB2}" dt="2023-09-04T09:41:48.250" v="63"/>
          <ac:spMkLst>
            <pc:docMk/>
            <pc:sldMk cId="0" sldId="351"/>
            <ac:spMk id="7" creationId="{00000000-0000-0000-0000-000000000000}"/>
          </ac:spMkLst>
        </pc:spChg>
        <pc:spChg chg="mod">
          <ac:chgData name="zeshan khan" userId="S::zeshan.khan@nu.edu.pk::860a7133-657c-43e7-a51a-16ddffe6fb40" providerId="AD" clId="Web-{982530A7-CFF7-9D10-A57A-5AC92AE86AB2}" dt="2023-09-04T09:41:48.250" v="63"/>
          <ac:spMkLst>
            <pc:docMk/>
            <pc:sldMk cId="0" sldId="351"/>
            <ac:spMk id="78850" creationId="{00000000-0000-0000-0000-000000000000}"/>
          </ac:spMkLst>
        </pc:spChg>
        <pc:spChg chg="add del">
          <ac:chgData name="zeshan khan" userId="S::zeshan.khan@nu.edu.pk::860a7133-657c-43e7-a51a-16ddffe6fb40" providerId="AD" clId="Web-{982530A7-CFF7-9D10-A57A-5AC92AE86AB2}" dt="2023-09-04T09:41:59.047" v="66"/>
          <ac:spMkLst>
            <pc:docMk/>
            <pc:sldMk cId="0" sldId="351"/>
            <ac:spMk id="78858" creationId="{763516C8-F227-4B77-9AA7-61B9A0B78253}"/>
          </ac:spMkLst>
        </pc:spChg>
        <pc:spChg chg="add del">
          <ac:chgData name="zeshan khan" userId="S::zeshan.khan@nu.edu.pk::860a7133-657c-43e7-a51a-16ddffe6fb40" providerId="AD" clId="Web-{982530A7-CFF7-9D10-A57A-5AC92AE86AB2}" dt="2023-09-04T09:41:59.047" v="66"/>
          <ac:spMkLst>
            <pc:docMk/>
            <pc:sldMk cId="0" sldId="351"/>
            <ac:spMk id="78860" creationId="{D91B420C-C4C8-44DF-96B2-FBD1014646FE}"/>
          </ac:spMkLst>
        </pc:spChg>
        <pc:spChg chg="add del">
          <ac:chgData name="zeshan khan" userId="S::zeshan.khan@nu.edu.pk::860a7133-657c-43e7-a51a-16ddffe6fb40" providerId="AD" clId="Web-{982530A7-CFF7-9D10-A57A-5AC92AE86AB2}" dt="2023-09-04T09:41:59.047" v="66"/>
          <ac:spMkLst>
            <pc:docMk/>
            <pc:sldMk cId="0" sldId="351"/>
            <ac:spMk id="78862" creationId="{070928B1-3E69-44AC-A1EE-B4E4270A7A51}"/>
          </ac:spMkLst>
        </pc:spChg>
        <pc:spChg chg="add">
          <ac:chgData name="zeshan khan" userId="S::zeshan.khan@nu.edu.pk::860a7133-657c-43e7-a51a-16ddffe6fb40" providerId="AD" clId="Web-{982530A7-CFF7-9D10-A57A-5AC92AE86AB2}" dt="2023-09-04T09:41:59.047" v="66"/>
          <ac:spMkLst>
            <pc:docMk/>
            <pc:sldMk cId="0" sldId="351"/>
            <ac:spMk id="78867" creationId="{763516C8-F227-4B77-9AA7-61B9A0B78253}"/>
          </ac:spMkLst>
        </pc:spChg>
        <pc:spChg chg="add">
          <ac:chgData name="zeshan khan" userId="S::zeshan.khan@nu.edu.pk::860a7133-657c-43e7-a51a-16ddffe6fb40" providerId="AD" clId="Web-{982530A7-CFF7-9D10-A57A-5AC92AE86AB2}" dt="2023-09-04T09:41:59.047" v="66"/>
          <ac:spMkLst>
            <pc:docMk/>
            <pc:sldMk cId="0" sldId="351"/>
            <ac:spMk id="78869" creationId="{D91B420C-C4C8-44DF-96B2-FBD1014646FE}"/>
          </ac:spMkLst>
        </pc:spChg>
        <pc:spChg chg="add">
          <ac:chgData name="zeshan khan" userId="S::zeshan.khan@nu.edu.pk::860a7133-657c-43e7-a51a-16ddffe6fb40" providerId="AD" clId="Web-{982530A7-CFF7-9D10-A57A-5AC92AE86AB2}" dt="2023-09-04T09:41:59.047" v="66"/>
          <ac:spMkLst>
            <pc:docMk/>
            <pc:sldMk cId="0" sldId="351"/>
            <ac:spMk id="78871" creationId="{070928B1-3E69-44AC-A1EE-B4E4270A7A51}"/>
          </ac:spMkLst>
        </pc:spChg>
        <pc:picChg chg="mod ord">
          <ac:chgData name="zeshan khan" userId="S::zeshan.khan@nu.edu.pk::860a7133-657c-43e7-a51a-16ddffe6fb40" providerId="AD" clId="Web-{982530A7-CFF7-9D10-A57A-5AC92AE86AB2}" dt="2023-09-04T09:41:59.047" v="66"/>
          <ac:picMkLst>
            <pc:docMk/>
            <pc:sldMk cId="0" sldId="351"/>
            <ac:picMk id="78851" creationId="{00000000-0000-0000-0000-000000000000}"/>
          </ac:picMkLst>
        </pc:picChg>
        <pc:picChg chg="del mod">
          <ac:chgData name="zeshan khan" userId="S::zeshan.khan@nu.edu.pk::860a7133-657c-43e7-a51a-16ddffe6fb40" providerId="AD" clId="Web-{982530A7-CFF7-9D10-A57A-5AC92AE86AB2}" dt="2023-09-04T09:41:50.047" v="64"/>
          <ac:picMkLst>
            <pc:docMk/>
            <pc:sldMk cId="0" sldId="351"/>
            <ac:picMk id="78853" creationId="{00000000-0000-0000-0000-000000000000}"/>
          </ac:picMkLst>
        </pc:picChg>
      </pc:sldChg>
      <pc:sldChg chg="addSp delSp modSp mod setBg">
        <pc:chgData name="zeshan khan" userId="S::zeshan.khan@nu.edu.pk::860a7133-657c-43e7-a51a-16ddffe6fb40" providerId="AD" clId="Web-{982530A7-CFF7-9D10-A57A-5AC92AE86AB2}" dt="2023-09-04T09:42:07.251" v="67"/>
        <pc:sldMkLst>
          <pc:docMk/>
          <pc:sldMk cId="0" sldId="352"/>
        </pc:sldMkLst>
        <pc:spChg chg="mod">
          <ac:chgData name="zeshan khan" userId="S::zeshan.khan@nu.edu.pk::860a7133-657c-43e7-a51a-16ddffe6fb40" providerId="AD" clId="Web-{982530A7-CFF7-9D10-A57A-5AC92AE86AB2}" dt="2023-09-04T09:42:07.251" v="67"/>
          <ac:spMkLst>
            <pc:docMk/>
            <pc:sldMk cId="0" sldId="352"/>
            <ac:spMk id="7" creationId="{00000000-0000-0000-0000-000000000000}"/>
          </ac:spMkLst>
        </pc:spChg>
        <pc:spChg chg="mod">
          <ac:chgData name="zeshan khan" userId="S::zeshan.khan@nu.edu.pk::860a7133-657c-43e7-a51a-16ddffe6fb40" providerId="AD" clId="Web-{982530A7-CFF7-9D10-A57A-5AC92AE86AB2}" dt="2023-09-04T09:42:07.251" v="67"/>
          <ac:spMkLst>
            <pc:docMk/>
            <pc:sldMk cId="0" sldId="352"/>
            <ac:spMk id="80898" creationId="{00000000-0000-0000-0000-000000000000}"/>
          </ac:spMkLst>
        </pc:spChg>
        <pc:spChg chg="add">
          <ac:chgData name="zeshan khan" userId="S::zeshan.khan@nu.edu.pk::860a7133-657c-43e7-a51a-16ddffe6fb40" providerId="AD" clId="Web-{982530A7-CFF7-9D10-A57A-5AC92AE86AB2}" dt="2023-09-04T09:42:07.251" v="67"/>
          <ac:spMkLst>
            <pc:docMk/>
            <pc:sldMk cId="0" sldId="352"/>
            <ac:spMk id="80904" creationId="{763516C8-F227-4B77-9AA7-61B9A0B78253}"/>
          </ac:spMkLst>
        </pc:spChg>
        <pc:spChg chg="add">
          <ac:chgData name="zeshan khan" userId="S::zeshan.khan@nu.edu.pk::860a7133-657c-43e7-a51a-16ddffe6fb40" providerId="AD" clId="Web-{982530A7-CFF7-9D10-A57A-5AC92AE86AB2}" dt="2023-09-04T09:42:07.251" v="67"/>
          <ac:spMkLst>
            <pc:docMk/>
            <pc:sldMk cId="0" sldId="352"/>
            <ac:spMk id="80906" creationId="{D91B420C-C4C8-44DF-96B2-FBD1014646FE}"/>
          </ac:spMkLst>
        </pc:spChg>
        <pc:spChg chg="add">
          <ac:chgData name="zeshan khan" userId="S::zeshan.khan@nu.edu.pk::860a7133-657c-43e7-a51a-16ddffe6fb40" providerId="AD" clId="Web-{982530A7-CFF7-9D10-A57A-5AC92AE86AB2}" dt="2023-09-04T09:42:07.251" v="67"/>
          <ac:spMkLst>
            <pc:docMk/>
            <pc:sldMk cId="0" sldId="352"/>
            <ac:spMk id="80908" creationId="{070928B1-3E69-44AC-A1EE-B4E4270A7A51}"/>
          </ac:spMkLst>
        </pc:spChg>
        <pc:picChg chg="mod">
          <ac:chgData name="zeshan khan" userId="S::zeshan.khan@nu.edu.pk::860a7133-657c-43e7-a51a-16ddffe6fb40" providerId="AD" clId="Web-{982530A7-CFF7-9D10-A57A-5AC92AE86AB2}" dt="2023-09-04T09:42:07.251" v="67"/>
          <ac:picMkLst>
            <pc:docMk/>
            <pc:sldMk cId="0" sldId="352"/>
            <ac:picMk id="80899" creationId="{00000000-0000-0000-0000-000000000000}"/>
          </ac:picMkLst>
        </pc:picChg>
        <pc:picChg chg="del">
          <ac:chgData name="zeshan khan" userId="S::zeshan.khan@nu.edu.pk::860a7133-657c-43e7-a51a-16ddffe6fb40" providerId="AD" clId="Web-{982530A7-CFF7-9D10-A57A-5AC92AE86AB2}" dt="2023-09-04T09:41:54.094" v="65"/>
          <ac:picMkLst>
            <pc:docMk/>
            <pc:sldMk cId="0" sldId="352"/>
            <ac:picMk id="80901" creationId="{00000000-0000-0000-0000-000000000000}"/>
          </ac:picMkLst>
        </pc:picChg>
      </pc:sldChg>
      <pc:sldChg chg="addSp delSp modSp mod setBg">
        <pc:chgData name="zeshan khan" userId="S::zeshan.khan@nu.edu.pk::860a7133-657c-43e7-a51a-16ddffe6fb40" providerId="AD" clId="Web-{982530A7-CFF7-9D10-A57A-5AC92AE86AB2}" dt="2023-09-04T09:42:21.079" v="74"/>
        <pc:sldMkLst>
          <pc:docMk/>
          <pc:sldMk cId="0" sldId="353"/>
        </pc:sldMkLst>
        <pc:spChg chg="mod">
          <ac:chgData name="zeshan khan" userId="S::zeshan.khan@nu.edu.pk::860a7133-657c-43e7-a51a-16ddffe6fb40" providerId="AD" clId="Web-{982530A7-CFF7-9D10-A57A-5AC92AE86AB2}" dt="2023-09-04T09:42:21.079" v="74"/>
          <ac:spMkLst>
            <pc:docMk/>
            <pc:sldMk cId="0" sldId="353"/>
            <ac:spMk id="7" creationId="{00000000-0000-0000-0000-000000000000}"/>
          </ac:spMkLst>
        </pc:spChg>
        <pc:spChg chg="mod">
          <ac:chgData name="zeshan khan" userId="S::zeshan.khan@nu.edu.pk::860a7133-657c-43e7-a51a-16ddffe6fb40" providerId="AD" clId="Web-{982530A7-CFF7-9D10-A57A-5AC92AE86AB2}" dt="2023-09-04T09:42:21.079" v="74"/>
          <ac:spMkLst>
            <pc:docMk/>
            <pc:sldMk cId="0" sldId="353"/>
            <ac:spMk id="82946" creationId="{00000000-0000-0000-0000-000000000000}"/>
          </ac:spMkLst>
        </pc:spChg>
        <pc:spChg chg="add">
          <ac:chgData name="zeshan khan" userId="S::zeshan.khan@nu.edu.pk::860a7133-657c-43e7-a51a-16ddffe6fb40" providerId="AD" clId="Web-{982530A7-CFF7-9D10-A57A-5AC92AE86AB2}" dt="2023-09-04T09:42:21.079" v="74"/>
          <ac:spMkLst>
            <pc:docMk/>
            <pc:sldMk cId="0" sldId="353"/>
            <ac:spMk id="82952" creationId="{763516C8-F227-4B77-9AA7-61B9A0B78253}"/>
          </ac:spMkLst>
        </pc:spChg>
        <pc:spChg chg="add">
          <ac:chgData name="zeshan khan" userId="S::zeshan.khan@nu.edu.pk::860a7133-657c-43e7-a51a-16ddffe6fb40" providerId="AD" clId="Web-{982530A7-CFF7-9D10-A57A-5AC92AE86AB2}" dt="2023-09-04T09:42:21.079" v="74"/>
          <ac:spMkLst>
            <pc:docMk/>
            <pc:sldMk cId="0" sldId="353"/>
            <ac:spMk id="82954" creationId="{D91B420C-C4C8-44DF-96B2-FBD1014646FE}"/>
          </ac:spMkLst>
        </pc:spChg>
        <pc:spChg chg="add">
          <ac:chgData name="zeshan khan" userId="S::zeshan.khan@nu.edu.pk::860a7133-657c-43e7-a51a-16ddffe6fb40" providerId="AD" clId="Web-{982530A7-CFF7-9D10-A57A-5AC92AE86AB2}" dt="2023-09-04T09:42:21.079" v="74"/>
          <ac:spMkLst>
            <pc:docMk/>
            <pc:sldMk cId="0" sldId="353"/>
            <ac:spMk id="82956" creationId="{070928B1-3E69-44AC-A1EE-B4E4270A7A51}"/>
          </ac:spMkLst>
        </pc:spChg>
        <pc:picChg chg="mod">
          <ac:chgData name="zeshan khan" userId="S::zeshan.khan@nu.edu.pk::860a7133-657c-43e7-a51a-16ddffe6fb40" providerId="AD" clId="Web-{982530A7-CFF7-9D10-A57A-5AC92AE86AB2}" dt="2023-09-04T09:42:21.079" v="74"/>
          <ac:picMkLst>
            <pc:docMk/>
            <pc:sldMk cId="0" sldId="353"/>
            <ac:picMk id="82947" creationId="{00000000-0000-0000-0000-000000000000}"/>
          </ac:picMkLst>
        </pc:picChg>
        <pc:picChg chg="del">
          <ac:chgData name="zeshan khan" userId="S::zeshan.khan@nu.edu.pk::860a7133-657c-43e7-a51a-16ddffe6fb40" providerId="AD" clId="Web-{982530A7-CFF7-9D10-A57A-5AC92AE86AB2}" dt="2023-09-04T09:42:17.220" v="73"/>
          <ac:picMkLst>
            <pc:docMk/>
            <pc:sldMk cId="0" sldId="353"/>
            <ac:picMk id="82949" creationId="{00000000-0000-0000-0000-000000000000}"/>
          </ac:picMkLst>
        </pc:picChg>
      </pc:sldChg>
      <pc:sldChg chg="modSp">
        <pc:chgData name="zeshan khan" userId="S::zeshan.khan@nu.edu.pk::860a7133-657c-43e7-a51a-16ddffe6fb40" providerId="AD" clId="Web-{982530A7-CFF7-9D10-A57A-5AC92AE86AB2}" dt="2023-09-04T09:43:01.237" v="86" actId="20577"/>
        <pc:sldMkLst>
          <pc:docMk/>
          <pc:sldMk cId="1201618842" sldId="366"/>
        </pc:sldMkLst>
        <pc:spChg chg="mod">
          <ac:chgData name="zeshan khan" userId="S::zeshan.khan@nu.edu.pk::860a7133-657c-43e7-a51a-16ddffe6fb40" providerId="AD" clId="Web-{982530A7-CFF7-9D10-A57A-5AC92AE86AB2}" dt="2023-09-04T09:43:01.237" v="86" actId="20577"/>
          <ac:spMkLst>
            <pc:docMk/>
            <pc:sldMk cId="1201618842" sldId="366"/>
            <ac:spMk id="40962" creationId="{00000000-0000-0000-0000-000000000000}"/>
          </ac:spMkLst>
        </pc:spChg>
      </pc:sldChg>
      <pc:sldChg chg="modSp">
        <pc:chgData name="zeshan khan" userId="S::zeshan.khan@nu.edu.pk::860a7133-657c-43e7-a51a-16ddffe6fb40" providerId="AD" clId="Web-{982530A7-CFF7-9D10-A57A-5AC92AE86AB2}" dt="2023-09-04T11:04:54.703" v="89" actId="20577"/>
        <pc:sldMkLst>
          <pc:docMk/>
          <pc:sldMk cId="3450377732" sldId="367"/>
        </pc:sldMkLst>
        <pc:spChg chg="mod">
          <ac:chgData name="zeshan khan" userId="S::zeshan.khan@nu.edu.pk::860a7133-657c-43e7-a51a-16ddffe6fb40" providerId="AD" clId="Web-{982530A7-CFF7-9D10-A57A-5AC92AE86AB2}" dt="2023-09-04T11:04:54.703" v="89" actId="20577"/>
          <ac:spMkLst>
            <pc:docMk/>
            <pc:sldMk cId="3450377732" sldId="367"/>
            <ac:spMk id="62470" creationId="{00000000-0000-0000-0000-000000000000}"/>
          </ac:spMkLst>
        </pc:spChg>
      </pc:sldChg>
      <pc:sldChg chg="modSp">
        <pc:chgData name="zeshan khan" userId="S::zeshan.khan@nu.edu.pk::860a7133-657c-43e7-a51a-16ddffe6fb40" providerId="AD" clId="Web-{982530A7-CFF7-9D10-A57A-5AC92AE86AB2}" dt="2023-09-04T11:11:21.933" v="98" actId="1076"/>
        <pc:sldMkLst>
          <pc:docMk/>
          <pc:sldMk cId="4204263078" sldId="369"/>
        </pc:sldMkLst>
        <pc:spChg chg="mod">
          <ac:chgData name="zeshan khan" userId="S::zeshan.khan@nu.edu.pk::860a7133-657c-43e7-a51a-16ddffe6fb40" providerId="AD" clId="Web-{982530A7-CFF7-9D10-A57A-5AC92AE86AB2}" dt="2023-09-04T11:11:21.933" v="98" actId="1076"/>
          <ac:spMkLst>
            <pc:docMk/>
            <pc:sldMk cId="4204263078" sldId="369"/>
            <ac:spMk id="64516" creationId="{00000000-0000-0000-0000-000000000000}"/>
          </ac:spMkLst>
        </pc:spChg>
      </pc:sldChg>
      <pc:sldChg chg="addSp delSp modSp">
        <pc:chgData name="zeshan khan" userId="S::zeshan.khan@nu.edu.pk::860a7133-657c-43e7-a51a-16ddffe6fb40" providerId="AD" clId="Web-{982530A7-CFF7-9D10-A57A-5AC92AE86AB2}" dt="2023-09-04T11:13:11.873" v="115"/>
        <pc:sldMkLst>
          <pc:docMk/>
          <pc:sldMk cId="1551618535" sldId="370"/>
        </pc:sldMkLst>
        <pc:spChg chg="add del">
          <ac:chgData name="zeshan khan" userId="S::zeshan.khan@nu.edu.pk::860a7133-657c-43e7-a51a-16ddffe6fb40" providerId="AD" clId="Web-{982530A7-CFF7-9D10-A57A-5AC92AE86AB2}" dt="2023-09-04T11:13:11.873" v="115"/>
          <ac:spMkLst>
            <pc:docMk/>
            <pc:sldMk cId="1551618535" sldId="370"/>
            <ac:spMk id="66564" creationId="{00000000-0000-0000-0000-000000000000}"/>
          </ac:spMkLst>
        </pc:spChg>
        <pc:spChg chg="add del">
          <ac:chgData name="zeshan khan" userId="S::zeshan.khan@nu.edu.pk::860a7133-657c-43e7-a51a-16ddffe6fb40" providerId="AD" clId="Web-{982530A7-CFF7-9D10-A57A-5AC92AE86AB2}" dt="2023-09-04T11:13:03.935" v="114"/>
          <ac:spMkLst>
            <pc:docMk/>
            <pc:sldMk cId="1551618535" sldId="370"/>
            <ac:spMk id="66568" creationId="{00000000-0000-0000-0000-000000000000}"/>
          </ac:spMkLst>
        </pc:spChg>
        <pc:grpChg chg="mod">
          <ac:chgData name="zeshan khan" userId="S::zeshan.khan@nu.edu.pk::860a7133-657c-43e7-a51a-16ddffe6fb40" providerId="AD" clId="Web-{982530A7-CFF7-9D10-A57A-5AC92AE86AB2}" dt="2023-09-04T11:12:52.935" v="109" actId="1076"/>
          <ac:grpSpMkLst>
            <pc:docMk/>
            <pc:sldMk cId="1551618535" sldId="370"/>
            <ac:grpSpMk id="66565" creationId="{00000000-0000-0000-0000-000000000000}"/>
          </ac:grpSpMkLst>
        </pc:grpChg>
        <pc:graphicFrameChg chg="mod">
          <ac:chgData name="zeshan khan" userId="S::zeshan.khan@nu.edu.pk::860a7133-657c-43e7-a51a-16ddffe6fb40" providerId="AD" clId="Web-{982530A7-CFF7-9D10-A57A-5AC92AE86AB2}" dt="2023-09-04T11:13:01.904" v="113" actId="1076"/>
          <ac:graphicFrameMkLst>
            <pc:docMk/>
            <pc:sldMk cId="1551618535" sldId="370"/>
            <ac:graphicFrameMk id="66562" creationId="{00000000-0000-0000-0000-000000000000}"/>
          </ac:graphicFrameMkLst>
        </pc:graphicFrameChg>
        <pc:picChg chg="mod">
          <ac:chgData name="zeshan khan" userId="S::zeshan.khan@nu.edu.pk::860a7133-657c-43e7-a51a-16ddffe6fb40" providerId="AD" clId="Web-{982530A7-CFF7-9D10-A57A-5AC92AE86AB2}" dt="2023-09-04T11:12:55.326" v="110" actId="1076"/>
          <ac:picMkLst>
            <pc:docMk/>
            <pc:sldMk cId="1551618535" sldId="370"/>
            <ac:picMk id="66567" creationId="{00000000-0000-0000-0000-000000000000}"/>
          </ac:picMkLst>
        </pc:picChg>
      </pc:sldChg>
      <pc:sldChg chg="addSp delSp modSp mod setBg">
        <pc:chgData name="zeshan khan" userId="S::zeshan.khan@nu.edu.pk::860a7133-657c-43e7-a51a-16ddffe6fb40" providerId="AD" clId="Web-{982530A7-CFF7-9D10-A57A-5AC92AE86AB2}" dt="2023-09-04T11:12:51.263" v="108" actId="1076"/>
        <pc:sldMkLst>
          <pc:docMk/>
          <pc:sldMk cId="560214242" sldId="371"/>
        </pc:sldMkLst>
        <pc:spChg chg="mod">
          <ac:chgData name="zeshan khan" userId="S::zeshan.khan@nu.edu.pk::860a7133-657c-43e7-a51a-16ddffe6fb40" providerId="AD" clId="Web-{982530A7-CFF7-9D10-A57A-5AC92AE86AB2}" dt="2023-09-04T11:12:45.951" v="107"/>
          <ac:spMkLst>
            <pc:docMk/>
            <pc:sldMk cId="560214242" sldId="371"/>
            <ac:spMk id="68610" creationId="{00000000-0000-0000-0000-000000000000}"/>
          </ac:spMkLst>
        </pc:spChg>
        <pc:spChg chg="mod">
          <ac:chgData name="zeshan khan" userId="S::zeshan.khan@nu.edu.pk::860a7133-657c-43e7-a51a-16ddffe6fb40" providerId="AD" clId="Web-{982530A7-CFF7-9D10-A57A-5AC92AE86AB2}" dt="2023-09-04T11:12:51.263" v="108" actId="1076"/>
          <ac:spMkLst>
            <pc:docMk/>
            <pc:sldMk cId="560214242" sldId="371"/>
            <ac:spMk id="68611" creationId="{00000000-0000-0000-0000-000000000000}"/>
          </ac:spMkLst>
        </pc:spChg>
        <pc:spChg chg="add del">
          <ac:chgData name="zeshan khan" userId="S::zeshan.khan@nu.edu.pk::860a7133-657c-43e7-a51a-16ddffe6fb40" providerId="AD" clId="Web-{982530A7-CFF7-9D10-A57A-5AC92AE86AB2}" dt="2023-09-04T11:12:45.951" v="107"/>
          <ac:spMkLst>
            <pc:docMk/>
            <pc:sldMk cId="560214242" sldId="371"/>
            <ac:spMk id="68645" creationId="{1996130F-9AB5-4DE9-8574-3AF891C5C172}"/>
          </ac:spMkLst>
        </pc:spChg>
        <pc:spChg chg="add del">
          <ac:chgData name="zeshan khan" userId="S::zeshan.khan@nu.edu.pk::860a7133-657c-43e7-a51a-16ddffe6fb40" providerId="AD" clId="Web-{982530A7-CFF7-9D10-A57A-5AC92AE86AB2}" dt="2023-09-04T11:12:45.951" v="107"/>
          <ac:spMkLst>
            <pc:docMk/>
            <pc:sldMk cId="560214242" sldId="371"/>
            <ac:spMk id="68647" creationId="{3623DEAC-F39C-45D6-86DC-1033F6429528}"/>
          </ac:spMkLst>
        </pc:spChg>
        <pc:spChg chg="add del">
          <ac:chgData name="zeshan khan" userId="S::zeshan.khan@nu.edu.pk::860a7133-657c-43e7-a51a-16ddffe6fb40" providerId="AD" clId="Web-{982530A7-CFF7-9D10-A57A-5AC92AE86AB2}" dt="2023-09-04T11:12:45.951" v="107"/>
          <ac:spMkLst>
            <pc:docMk/>
            <pc:sldMk cId="560214242" sldId="371"/>
            <ac:spMk id="68649" creationId="{CADF4631-3C8F-45EE-8D19-4D3E8426B34A}"/>
          </ac:spMkLst>
        </pc:spChg>
        <pc:spChg chg="add del">
          <ac:chgData name="zeshan khan" userId="S::zeshan.khan@nu.edu.pk::860a7133-657c-43e7-a51a-16ddffe6fb40" providerId="AD" clId="Web-{982530A7-CFF7-9D10-A57A-5AC92AE86AB2}" dt="2023-09-04T11:12:45.951" v="107"/>
          <ac:spMkLst>
            <pc:docMk/>
            <pc:sldMk cId="560214242" sldId="371"/>
            <ac:spMk id="68679" creationId="{46FA917F-43A3-4FA3-A085-59D0DC397EFA}"/>
          </ac:spMkLst>
        </pc:spChg>
        <pc:spChg chg="add del">
          <ac:chgData name="zeshan khan" userId="S::zeshan.khan@nu.edu.pk::860a7133-657c-43e7-a51a-16ddffe6fb40" providerId="AD" clId="Web-{982530A7-CFF7-9D10-A57A-5AC92AE86AB2}" dt="2023-09-04T11:12:45.951" v="107"/>
          <ac:spMkLst>
            <pc:docMk/>
            <pc:sldMk cId="560214242" sldId="371"/>
            <ac:spMk id="68681" creationId="{9CBF007B-8C8C-4F79-B037-9F4C61F9F954}"/>
          </ac:spMkLst>
        </pc:spChg>
        <pc:grpChg chg="add del">
          <ac:chgData name="zeshan khan" userId="S::zeshan.khan@nu.edu.pk::860a7133-657c-43e7-a51a-16ddffe6fb40" providerId="AD" clId="Web-{982530A7-CFF7-9D10-A57A-5AC92AE86AB2}" dt="2023-09-04T11:12:45.951" v="107"/>
          <ac:grpSpMkLst>
            <pc:docMk/>
            <pc:sldMk cId="560214242" sldId="371"/>
            <ac:grpSpMk id="68617" creationId="{166BF9EE-F7AC-4FA5-AC7E-001B3A642F75}"/>
          </ac:grpSpMkLst>
        </pc:grpChg>
        <pc:grpChg chg="add del">
          <ac:chgData name="zeshan khan" userId="S::zeshan.khan@nu.edu.pk::860a7133-657c-43e7-a51a-16ddffe6fb40" providerId="AD" clId="Web-{982530A7-CFF7-9D10-A57A-5AC92AE86AB2}" dt="2023-09-04T11:12:45.951" v="107"/>
          <ac:grpSpMkLst>
            <pc:docMk/>
            <pc:sldMk cId="560214242" sldId="371"/>
            <ac:grpSpMk id="68631" creationId="{E312DBA5-56D8-42B2-BA94-28168C2A6703}"/>
          </ac:grpSpMkLst>
        </pc:grpChg>
        <pc:grpChg chg="add del">
          <ac:chgData name="zeshan khan" userId="S::zeshan.khan@nu.edu.pk::860a7133-657c-43e7-a51a-16ddffe6fb40" providerId="AD" clId="Web-{982530A7-CFF7-9D10-A57A-5AC92AE86AB2}" dt="2023-09-04T11:12:45.951" v="107"/>
          <ac:grpSpMkLst>
            <pc:docMk/>
            <pc:sldMk cId="560214242" sldId="371"/>
            <ac:grpSpMk id="68651" creationId="{F291099C-17EE-4E0E-B096-C79975050035}"/>
          </ac:grpSpMkLst>
        </pc:grpChg>
        <pc:grpChg chg="add del">
          <ac:chgData name="zeshan khan" userId="S::zeshan.khan@nu.edu.pk::860a7133-657c-43e7-a51a-16ddffe6fb40" providerId="AD" clId="Web-{982530A7-CFF7-9D10-A57A-5AC92AE86AB2}" dt="2023-09-04T11:12:45.951" v="107"/>
          <ac:grpSpMkLst>
            <pc:docMk/>
            <pc:sldMk cId="560214242" sldId="371"/>
            <ac:grpSpMk id="68665" creationId="{6A54B62D-FC5C-4E1A-8D8B-279576FE5379}"/>
          </ac:grpSpMkLst>
        </pc:grpChg>
        <pc:picChg chg="mod">
          <ac:chgData name="zeshan khan" userId="S::zeshan.khan@nu.edu.pk::860a7133-657c-43e7-a51a-16ddffe6fb40" providerId="AD" clId="Web-{982530A7-CFF7-9D10-A57A-5AC92AE86AB2}" dt="2023-09-04T11:12:45.951" v="107"/>
          <ac:picMkLst>
            <pc:docMk/>
            <pc:sldMk cId="560214242" sldId="371"/>
            <ac:picMk id="68612" creationId="{00000000-0000-0000-0000-000000000000}"/>
          </ac:picMkLst>
        </pc:picChg>
      </pc:sldChg>
      <pc:sldChg chg="delSp modSp mod modClrScheme chgLayout">
        <pc:chgData name="zeshan khan" userId="S::zeshan.khan@nu.edu.pk::860a7133-657c-43e7-a51a-16ddffe6fb40" providerId="AD" clId="Web-{982530A7-CFF7-9D10-A57A-5AC92AE86AB2}" dt="2023-09-04T11:13:58.671" v="116"/>
        <pc:sldMkLst>
          <pc:docMk/>
          <pc:sldMk cId="2443219932" sldId="374"/>
        </pc:sldMkLst>
        <pc:spChg chg="mod ord">
          <ac:chgData name="zeshan khan" userId="S::zeshan.khan@nu.edu.pk::860a7133-657c-43e7-a51a-16ddffe6fb40" providerId="AD" clId="Web-{982530A7-CFF7-9D10-A57A-5AC92AE86AB2}" dt="2023-09-04T11:13:58.671" v="116"/>
          <ac:spMkLst>
            <pc:docMk/>
            <pc:sldMk cId="2443219932" sldId="374"/>
            <ac:spMk id="74754" creationId="{00000000-0000-0000-0000-000000000000}"/>
          </ac:spMkLst>
        </pc:spChg>
        <pc:spChg chg="del">
          <ac:chgData name="zeshan khan" userId="S::zeshan.khan@nu.edu.pk::860a7133-657c-43e7-a51a-16ddffe6fb40" providerId="AD" clId="Web-{982530A7-CFF7-9D10-A57A-5AC92AE86AB2}" dt="2023-09-04T11:13:58.671" v="116"/>
          <ac:spMkLst>
            <pc:docMk/>
            <pc:sldMk cId="2443219932" sldId="374"/>
            <ac:spMk id="74755" creationId="{00000000-0000-0000-0000-000000000000}"/>
          </ac:spMkLst>
        </pc:spChg>
      </pc:sldChg>
      <pc:sldChg chg="addSp delSp modSp mod setBg">
        <pc:chgData name="zeshan khan" userId="S::zeshan.khan@nu.edu.pk::860a7133-657c-43e7-a51a-16ddffe6fb40" providerId="AD" clId="Web-{982530A7-CFF7-9D10-A57A-5AC92AE86AB2}" dt="2023-09-04T11:14:14.781" v="118"/>
        <pc:sldMkLst>
          <pc:docMk/>
          <pc:sldMk cId="2770033456" sldId="376"/>
        </pc:sldMkLst>
        <pc:spChg chg="mod">
          <ac:chgData name="zeshan khan" userId="S::zeshan.khan@nu.edu.pk::860a7133-657c-43e7-a51a-16ddffe6fb40" providerId="AD" clId="Web-{982530A7-CFF7-9D10-A57A-5AC92AE86AB2}" dt="2023-09-04T11:14:14.781" v="118"/>
          <ac:spMkLst>
            <pc:docMk/>
            <pc:sldMk cId="2770033456" sldId="376"/>
            <ac:spMk id="78850" creationId="{00000000-0000-0000-0000-000000000000}"/>
          </ac:spMkLst>
        </pc:spChg>
        <pc:spChg chg="mod">
          <ac:chgData name="zeshan khan" userId="S::zeshan.khan@nu.edu.pk::860a7133-657c-43e7-a51a-16ddffe6fb40" providerId="AD" clId="Web-{982530A7-CFF7-9D10-A57A-5AC92AE86AB2}" dt="2023-09-04T11:14:14.781" v="118"/>
          <ac:spMkLst>
            <pc:docMk/>
            <pc:sldMk cId="2770033456" sldId="376"/>
            <ac:spMk id="78851" creationId="{00000000-0000-0000-0000-000000000000}"/>
          </ac:spMkLst>
        </pc:spChg>
        <pc:spChg chg="add">
          <ac:chgData name="zeshan khan" userId="S::zeshan.khan@nu.edu.pk::860a7133-657c-43e7-a51a-16ddffe6fb40" providerId="AD" clId="Web-{982530A7-CFF7-9D10-A57A-5AC92AE86AB2}" dt="2023-09-04T11:14:14.781" v="118"/>
          <ac:spMkLst>
            <pc:docMk/>
            <pc:sldMk cId="2770033456" sldId="376"/>
            <ac:spMk id="78885" creationId="{1996130F-9AB5-4DE9-8574-3AF891C5C172}"/>
          </ac:spMkLst>
        </pc:spChg>
        <pc:spChg chg="add">
          <ac:chgData name="zeshan khan" userId="S::zeshan.khan@nu.edu.pk::860a7133-657c-43e7-a51a-16ddffe6fb40" providerId="AD" clId="Web-{982530A7-CFF7-9D10-A57A-5AC92AE86AB2}" dt="2023-09-04T11:14:14.781" v="118"/>
          <ac:spMkLst>
            <pc:docMk/>
            <pc:sldMk cId="2770033456" sldId="376"/>
            <ac:spMk id="78887" creationId="{3623DEAC-F39C-45D6-86DC-1033F6429528}"/>
          </ac:spMkLst>
        </pc:spChg>
        <pc:spChg chg="add">
          <ac:chgData name="zeshan khan" userId="S::zeshan.khan@nu.edu.pk::860a7133-657c-43e7-a51a-16ddffe6fb40" providerId="AD" clId="Web-{982530A7-CFF7-9D10-A57A-5AC92AE86AB2}" dt="2023-09-04T11:14:14.781" v="118"/>
          <ac:spMkLst>
            <pc:docMk/>
            <pc:sldMk cId="2770033456" sldId="376"/>
            <ac:spMk id="78889" creationId="{CADF4631-3C8F-45EE-8D19-4D3E8426B34A}"/>
          </ac:spMkLst>
        </pc:spChg>
        <pc:spChg chg="add">
          <ac:chgData name="zeshan khan" userId="S::zeshan.khan@nu.edu.pk::860a7133-657c-43e7-a51a-16ddffe6fb40" providerId="AD" clId="Web-{982530A7-CFF7-9D10-A57A-5AC92AE86AB2}" dt="2023-09-04T11:14:14.781" v="118"/>
          <ac:spMkLst>
            <pc:docMk/>
            <pc:sldMk cId="2770033456" sldId="376"/>
            <ac:spMk id="78919" creationId="{46FA917F-43A3-4FA3-A085-59D0DC397EFA}"/>
          </ac:spMkLst>
        </pc:spChg>
        <pc:spChg chg="add">
          <ac:chgData name="zeshan khan" userId="S::zeshan.khan@nu.edu.pk::860a7133-657c-43e7-a51a-16ddffe6fb40" providerId="AD" clId="Web-{982530A7-CFF7-9D10-A57A-5AC92AE86AB2}" dt="2023-09-04T11:14:14.781" v="118"/>
          <ac:spMkLst>
            <pc:docMk/>
            <pc:sldMk cId="2770033456" sldId="376"/>
            <ac:spMk id="78921" creationId="{9CBF007B-8C8C-4F79-B037-9F4C61F9F954}"/>
          </ac:spMkLst>
        </pc:spChg>
        <pc:grpChg chg="add">
          <ac:chgData name="zeshan khan" userId="S::zeshan.khan@nu.edu.pk::860a7133-657c-43e7-a51a-16ddffe6fb40" providerId="AD" clId="Web-{982530A7-CFF7-9D10-A57A-5AC92AE86AB2}" dt="2023-09-04T11:14:14.781" v="118"/>
          <ac:grpSpMkLst>
            <pc:docMk/>
            <pc:sldMk cId="2770033456" sldId="376"/>
            <ac:grpSpMk id="78857" creationId="{166BF9EE-F7AC-4FA5-AC7E-001B3A642F75}"/>
          </ac:grpSpMkLst>
        </pc:grpChg>
        <pc:grpChg chg="add">
          <ac:chgData name="zeshan khan" userId="S::zeshan.khan@nu.edu.pk::860a7133-657c-43e7-a51a-16ddffe6fb40" providerId="AD" clId="Web-{982530A7-CFF7-9D10-A57A-5AC92AE86AB2}" dt="2023-09-04T11:14:14.781" v="118"/>
          <ac:grpSpMkLst>
            <pc:docMk/>
            <pc:sldMk cId="2770033456" sldId="376"/>
            <ac:grpSpMk id="78871" creationId="{E312DBA5-56D8-42B2-BA94-28168C2A6703}"/>
          </ac:grpSpMkLst>
        </pc:grpChg>
        <pc:grpChg chg="add">
          <ac:chgData name="zeshan khan" userId="S::zeshan.khan@nu.edu.pk::860a7133-657c-43e7-a51a-16ddffe6fb40" providerId="AD" clId="Web-{982530A7-CFF7-9D10-A57A-5AC92AE86AB2}" dt="2023-09-04T11:14:14.781" v="118"/>
          <ac:grpSpMkLst>
            <pc:docMk/>
            <pc:sldMk cId="2770033456" sldId="376"/>
            <ac:grpSpMk id="78891" creationId="{F291099C-17EE-4E0E-B096-C79975050035}"/>
          </ac:grpSpMkLst>
        </pc:grpChg>
        <pc:grpChg chg="add">
          <ac:chgData name="zeshan khan" userId="S::zeshan.khan@nu.edu.pk::860a7133-657c-43e7-a51a-16ddffe6fb40" providerId="AD" clId="Web-{982530A7-CFF7-9D10-A57A-5AC92AE86AB2}" dt="2023-09-04T11:14:14.781" v="118"/>
          <ac:grpSpMkLst>
            <pc:docMk/>
            <pc:sldMk cId="2770033456" sldId="376"/>
            <ac:grpSpMk id="78905" creationId="{6A54B62D-FC5C-4E1A-8D8B-279576FE5379}"/>
          </ac:grpSpMkLst>
        </pc:grpChg>
        <pc:picChg chg="mod">
          <ac:chgData name="zeshan khan" userId="S::zeshan.khan@nu.edu.pk::860a7133-657c-43e7-a51a-16ddffe6fb40" providerId="AD" clId="Web-{982530A7-CFF7-9D10-A57A-5AC92AE86AB2}" dt="2023-09-04T11:14:14.781" v="118"/>
          <ac:picMkLst>
            <pc:docMk/>
            <pc:sldMk cId="2770033456" sldId="376"/>
            <ac:picMk id="78852" creationId="{00000000-0000-0000-0000-000000000000}"/>
          </ac:picMkLst>
        </pc:picChg>
        <pc:picChg chg="del">
          <ac:chgData name="zeshan khan" userId="S::zeshan.khan@nu.edu.pk::860a7133-657c-43e7-a51a-16ddffe6fb40" providerId="AD" clId="Web-{982530A7-CFF7-9D10-A57A-5AC92AE86AB2}" dt="2023-09-04T11:14:10.156" v="117"/>
          <ac:picMkLst>
            <pc:docMk/>
            <pc:sldMk cId="2770033456" sldId="376"/>
            <ac:picMk id="78854" creationId="{00000000-0000-0000-0000-000000000000}"/>
          </ac:picMkLst>
        </pc:picChg>
      </pc:sldChg>
      <pc:sldChg chg="addSp delSp modSp mod setBg modNotes">
        <pc:chgData name="zeshan khan" userId="S::zeshan.khan@nu.edu.pk::860a7133-657c-43e7-a51a-16ddffe6fb40" providerId="AD" clId="Web-{982530A7-CFF7-9D10-A57A-5AC92AE86AB2}" dt="2023-09-04T12:09:10.657" v="178"/>
        <pc:sldMkLst>
          <pc:docMk/>
          <pc:sldMk cId="290916315" sldId="378"/>
        </pc:sldMkLst>
        <pc:spChg chg="mod">
          <ac:chgData name="zeshan khan" userId="S::zeshan.khan@nu.edu.pk::860a7133-657c-43e7-a51a-16ddffe6fb40" providerId="AD" clId="Web-{982530A7-CFF7-9D10-A57A-5AC92AE86AB2}" dt="2023-09-04T12:09:10.657" v="178"/>
          <ac:spMkLst>
            <pc:docMk/>
            <pc:sldMk cId="290916315" sldId="378"/>
            <ac:spMk id="2" creationId="{00000000-0000-0000-0000-000000000000}"/>
          </ac:spMkLst>
        </pc:spChg>
        <pc:spChg chg="mod">
          <ac:chgData name="zeshan khan" userId="S::zeshan.khan@nu.edu.pk::860a7133-657c-43e7-a51a-16ddffe6fb40" providerId="AD" clId="Web-{982530A7-CFF7-9D10-A57A-5AC92AE86AB2}" dt="2023-09-04T12:09:10.657" v="178"/>
          <ac:spMkLst>
            <pc:docMk/>
            <pc:sldMk cId="290916315" sldId="378"/>
            <ac:spMk id="62469" creationId="{00000000-0000-0000-0000-000000000000}"/>
          </ac:spMkLst>
        </pc:spChg>
        <pc:spChg chg="add del">
          <ac:chgData name="zeshan khan" userId="S::zeshan.khan@nu.edu.pk::860a7133-657c-43e7-a51a-16ddffe6fb40" providerId="AD" clId="Web-{982530A7-CFF7-9D10-A57A-5AC92AE86AB2}" dt="2023-09-04T12:09:10.657" v="178"/>
          <ac:spMkLst>
            <pc:docMk/>
            <pc:sldMk cId="290916315" sldId="378"/>
            <ac:spMk id="62503" creationId="{DE91395A-2D18-4AF6-A0AC-AAA7189FED11}"/>
          </ac:spMkLst>
        </pc:spChg>
        <pc:spChg chg="add del">
          <ac:chgData name="zeshan khan" userId="S::zeshan.khan@nu.edu.pk::860a7133-657c-43e7-a51a-16ddffe6fb40" providerId="AD" clId="Web-{982530A7-CFF7-9D10-A57A-5AC92AE86AB2}" dt="2023-09-04T12:09:10.657" v="178"/>
          <ac:spMkLst>
            <pc:docMk/>
            <pc:sldMk cId="290916315" sldId="378"/>
            <ac:spMk id="62505" creationId="{A57352BE-A213-4040-BE8E-D4A925AD9DF8}"/>
          </ac:spMkLst>
        </pc:spChg>
        <pc:spChg chg="add del">
          <ac:chgData name="zeshan khan" userId="S::zeshan.khan@nu.edu.pk::860a7133-657c-43e7-a51a-16ddffe6fb40" providerId="AD" clId="Web-{982530A7-CFF7-9D10-A57A-5AC92AE86AB2}" dt="2023-09-04T12:09:10.657" v="178"/>
          <ac:spMkLst>
            <pc:docMk/>
            <pc:sldMk cId="290916315" sldId="378"/>
            <ac:spMk id="62507" creationId="{F7E42047-F7E7-4687-BBE0-D4BDC8E77BB1}"/>
          </ac:spMkLst>
        </pc:spChg>
        <pc:spChg chg="add del">
          <ac:chgData name="zeshan khan" userId="S::zeshan.khan@nu.edu.pk::860a7133-657c-43e7-a51a-16ddffe6fb40" providerId="AD" clId="Web-{982530A7-CFF7-9D10-A57A-5AC92AE86AB2}" dt="2023-09-04T12:09:10.657" v="178"/>
          <ac:spMkLst>
            <pc:docMk/>
            <pc:sldMk cId="290916315" sldId="378"/>
            <ac:spMk id="62537" creationId="{2C509E7A-337A-4664-BEC2-03F9BCA0A463}"/>
          </ac:spMkLst>
        </pc:spChg>
        <pc:spChg chg="add del">
          <ac:chgData name="zeshan khan" userId="S::zeshan.khan@nu.edu.pk::860a7133-657c-43e7-a51a-16ddffe6fb40" providerId="AD" clId="Web-{982530A7-CFF7-9D10-A57A-5AC92AE86AB2}" dt="2023-09-04T12:09:10.657" v="178"/>
          <ac:spMkLst>
            <pc:docMk/>
            <pc:sldMk cId="290916315" sldId="378"/>
            <ac:spMk id="62539" creationId="{D9AB99AB-E300-4B19-97C3-9A12EA3C7BDA}"/>
          </ac:spMkLst>
        </pc:spChg>
        <pc:spChg chg="add">
          <ac:chgData name="zeshan khan" userId="S::zeshan.khan@nu.edu.pk::860a7133-657c-43e7-a51a-16ddffe6fb40" providerId="AD" clId="Web-{982530A7-CFF7-9D10-A57A-5AC92AE86AB2}" dt="2023-09-04T12:09:10.657" v="178"/>
          <ac:spMkLst>
            <pc:docMk/>
            <pc:sldMk cId="290916315" sldId="378"/>
            <ac:spMk id="62572" creationId="{DE91395A-2D18-4AF6-A0AC-AAA7189FED11}"/>
          </ac:spMkLst>
        </pc:spChg>
        <pc:spChg chg="add">
          <ac:chgData name="zeshan khan" userId="S::zeshan.khan@nu.edu.pk::860a7133-657c-43e7-a51a-16ddffe6fb40" providerId="AD" clId="Web-{982530A7-CFF7-9D10-A57A-5AC92AE86AB2}" dt="2023-09-04T12:09:10.657" v="178"/>
          <ac:spMkLst>
            <pc:docMk/>
            <pc:sldMk cId="290916315" sldId="378"/>
            <ac:spMk id="62574" creationId="{A57352BE-A213-4040-BE8E-D4A925AD9DF8}"/>
          </ac:spMkLst>
        </pc:spChg>
        <pc:spChg chg="add">
          <ac:chgData name="zeshan khan" userId="S::zeshan.khan@nu.edu.pk::860a7133-657c-43e7-a51a-16ddffe6fb40" providerId="AD" clId="Web-{982530A7-CFF7-9D10-A57A-5AC92AE86AB2}" dt="2023-09-04T12:09:10.657" v="178"/>
          <ac:spMkLst>
            <pc:docMk/>
            <pc:sldMk cId="290916315" sldId="378"/>
            <ac:spMk id="62576" creationId="{F7E42047-F7E7-4687-BBE0-D4BDC8E77BB1}"/>
          </ac:spMkLst>
        </pc:spChg>
        <pc:spChg chg="add">
          <ac:chgData name="zeshan khan" userId="S::zeshan.khan@nu.edu.pk::860a7133-657c-43e7-a51a-16ddffe6fb40" providerId="AD" clId="Web-{982530A7-CFF7-9D10-A57A-5AC92AE86AB2}" dt="2023-09-04T12:09:10.657" v="178"/>
          <ac:spMkLst>
            <pc:docMk/>
            <pc:sldMk cId="290916315" sldId="378"/>
            <ac:spMk id="62606" creationId="{2C509E7A-337A-4664-BEC2-03F9BCA0A463}"/>
          </ac:spMkLst>
        </pc:spChg>
        <pc:spChg chg="add">
          <ac:chgData name="zeshan khan" userId="S::zeshan.khan@nu.edu.pk::860a7133-657c-43e7-a51a-16ddffe6fb40" providerId="AD" clId="Web-{982530A7-CFF7-9D10-A57A-5AC92AE86AB2}" dt="2023-09-04T12:09:10.657" v="178"/>
          <ac:spMkLst>
            <pc:docMk/>
            <pc:sldMk cId="290916315" sldId="378"/>
            <ac:spMk id="62608" creationId="{D9AB99AB-E300-4B19-97C3-9A12EA3C7BDA}"/>
          </ac:spMkLst>
        </pc:spChg>
        <pc:grpChg chg="add del">
          <ac:chgData name="zeshan khan" userId="S::zeshan.khan@nu.edu.pk::860a7133-657c-43e7-a51a-16ddffe6fb40" providerId="AD" clId="Web-{982530A7-CFF7-9D10-A57A-5AC92AE86AB2}" dt="2023-09-04T12:09:10.657" v="178"/>
          <ac:grpSpMkLst>
            <pc:docMk/>
            <pc:sldMk cId="290916315" sldId="378"/>
            <ac:grpSpMk id="62475" creationId="{7398C59F-5A18-487B-91D6-B955AACF2E50}"/>
          </ac:grpSpMkLst>
        </pc:grpChg>
        <pc:grpChg chg="add del">
          <ac:chgData name="zeshan khan" userId="S::zeshan.khan@nu.edu.pk::860a7133-657c-43e7-a51a-16ddffe6fb40" providerId="AD" clId="Web-{982530A7-CFF7-9D10-A57A-5AC92AE86AB2}" dt="2023-09-04T12:09:10.657" v="178"/>
          <ac:grpSpMkLst>
            <pc:docMk/>
            <pc:sldMk cId="290916315" sldId="378"/>
            <ac:grpSpMk id="62489" creationId="{520234FB-542E-4550-9C2F-1B56FD41A1CA}"/>
          </ac:grpSpMkLst>
        </pc:grpChg>
        <pc:grpChg chg="add del">
          <ac:chgData name="zeshan khan" userId="S::zeshan.khan@nu.edu.pk::860a7133-657c-43e7-a51a-16ddffe6fb40" providerId="AD" clId="Web-{982530A7-CFF7-9D10-A57A-5AC92AE86AB2}" dt="2023-09-04T12:09:10.657" v="178"/>
          <ac:grpSpMkLst>
            <pc:docMk/>
            <pc:sldMk cId="290916315" sldId="378"/>
            <ac:grpSpMk id="62509" creationId="{8D6F839A-C8D9-4FBC-8EFD-9E56D12F4CD0}"/>
          </ac:grpSpMkLst>
        </pc:grpChg>
        <pc:grpChg chg="add del">
          <ac:chgData name="zeshan khan" userId="S::zeshan.khan@nu.edu.pk::860a7133-657c-43e7-a51a-16ddffe6fb40" providerId="AD" clId="Web-{982530A7-CFF7-9D10-A57A-5AC92AE86AB2}" dt="2023-09-04T12:09:10.657" v="178"/>
          <ac:grpSpMkLst>
            <pc:docMk/>
            <pc:sldMk cId="290916315" sldId="378"/>
            <ac:grpSpMk id="62523" creationId="{70EDA856-A216-4EEC-9AB6-A59FFC703612}"/>
          </ac:grpSpMkLst>
        </pc:grpChg>
        <pc:grpChg chg="add">
          <ac:chgData name="zeshan khan" userId="S::zeshan.khan@nu.edu.pk::860a7133-657c-43e7-a51a-16ddffe6fb40" providerId="AD" clId="Web-{982530A7-CFF7-9D10-A57A-5AC92AE86AB2}" dt="2023-09-04T12:09:10.657" v="178"/>
          <ac:grpSpMkLst>
            <pc:docMk/>
            <pc:sldMk cId="290916315" sldId="378"/>
            <ac:grpSpMk id="62544" creationId="{7398C59F-5A18-487B-91D6-B955AACF2E50}"/>
          </ac:grpSpMkLst>
        </pc:grpChg>
        <pc:grpChg chg="add">
          <ac:chgData name="zeshan khan" userId="S::zeshan.khan@nu.edu.pk::860a7133-657c-43e7-a51a-16ddffe6fb40" providerId="AD" clId="Web-{982530A7-CFF7-9D10-A57A-5AC92AE86AB2}" dt="2023-09-04T12:09:10.657" v="178"/>
          <ac:grpSpMkLst>
            <pc:docMk/>
            <pc:sldMk cId="290916315" sldId="378"/>
            <ac:grpSpMk id="62558" creationId="{520234FB-542E-4550-9C2F-1B56FD41A1CA}"/>
          </ac:grpSpMkLst>
        </pc:grpChg>
        <pc:grpChg chg="add">
          <ac:chgData name="zeshan khan" userId="S::zeshan.khan@nu.edu.pk::860a7133-657c-43e7-a51a-16ddffe6fb40" providerId="AD" clId="Web-{982530A7-CFF7-9D10-A57A-5AC92AE86AB2}" dt="2023-09-04T12:09:10.657" v="178"/>
          <ac:grpSpMkLst>
            <pc:docMk/>
            <pc:sldMk cId="290916315" sldId="378"/>
            <ac:grpSpMk id="62578" creationId="{8D6F839A-C8D9-4FBC-8EFD-9E56D12F4CD0}"/>
          </ac:grpSpMkLst>
        </pc:grpChg>
        <pc:grpChg chg="add">
          <ac:chgData name="zeshan khan" userId="S::zeshan.khan@nu.edu.pk::860a7133-657c-43e7-a51a-16ddffe6fb40" providerId="AD" clId="Web-{982530A7-CFF7-9D10-A57A-5AC92AE86AB2}" dt="2023-09-04T12:09:10.657" v="178"/>
          <ac:grpSpMkLst>
            <pc:docMk/>
            <pc:sldMk cId="290916315" sldId="378"/>
            <ac:grpSpMk id="62592" creationId="{70EDA856-A216-4EEC-9AB6-A59FFC703612}"/>
          </ac:grpSpMkLst>
        </pc:grpChg>
        <pc:picChg chg="del mod">
          <ac:chgData name="zeshan khan" userId="S::zeshan.khan@nu.edu.pk::860a7133-657c-43e7-a51a-16ddffe6fb40" providerId="AD" clId="Web-{982530A7-CFF7-9D10-A57A-5AC92AE86AB2}" dt="2023-09-04T12:02:01.334" v="140"/>
          <ac:picMkLst>
            <pc:docMk/>
            <pc:sldMk cId="290916315" sldId="378"/>
            <ac:picMk id="4" creationId="{00000000-0000-0000-0000-000000000000}"/>
          </ac:picMkLst>
        </pc:picChg>
        <pc:picChg chg="add mod">
          <ac:chgData name="zeshan khan" userId="S::zeshan.khan@nu.edu.pk::860a7133-657c-43e7-a51a-16ddffe6fb40" providerId="AD" clId="Web-{982530A7-CFF7-9D10-A57A-5AC92AE86AB2}" dt="2023-09-04T12:09:10.657" v="178"/>
          <ac:picMkLst>
            <pc:docMk/>
            <pc:sldMk cId="290916315" sldId="378"/>
            <ac:picMk id="62471" creationId="{5F301969-5A82-E036-4698-851095EACD1F}"/>
          </ac:picMkLst>
        </pc:picChg>
      </pc:sldChg>
      <pc:sldChg chg="delSp del">
        <pc:chgData name="zeshan khan" userId="S::zeshan.khan@nu.edu.pk::860a7133-657c-43e7-a51a-16ddffe6fb40" providerId="AD" clId="Web-{982530A7-CFF7-9D10-A57A-5AC92AE86AB2}" dt="2023-09-04T12:02:24.397" v="143"/>
        <pc:sldMkLst>
          <pc:docMk/>
          <pc:sldMk cId="2282581216" sldId="379"/>
        </pc:sldMkLst>
        <pc:picChg chg="del">
          <ac:chgData name="zeshan khan" userId="S::zeshan.khan@nu.edu.pk::860a7133-657c-43e7-a51a-16ddffe6fb40" providerId="AD" clId="Web-{982530A7-CFF7-9D10-A57A-5AC92AE86AB2}" dt="2023-09-04T12:02:06.490" v="141"/>
          <ac:picMkLst>
            <pc:docMk/>
            <pc:sldMk cId="2282581216" sldId="379"/>
            <ac:picMk id="5" creationId="{00000000-0000-0000-0000-000000000000}"/>
          </ac:picMkLst>
        </pc:picChg>
      </pc:sldChg>
      <pc:sldChg chg="modSp">
        <pc:chgData name="zeshan khan" userId="S::zeshan.khan@nu.edu.pk::860a7133-657c-43e7-a51a-16ddffe6fb40" providerId="AD" clId="Web-{982530A7-CFF7-9D10-A57A-5AC92AE86AB2}" dt="2023-09-04T11:06:52.144" v="96" actId="1076"/>
        <pc:sldMkLst>
          <pc:docMk/>
          <pc:sldMk cId="3810035962" sldId="380"/>
        </pc:sldMkLst>
        <pc:spChg chg="mod">
          <ac:chgData name="zeshan khan" userId="S::zeshan.khan@nu.edu.pk::860a7133-657c-43e7-a51a-16ddffe6fb40" providerId="AD" clId="Web-{982530A7-CFF7-9D10-A57A-5AC92AE86AB2}" dt="2023-09-04T11:06:52.144" v="96" actId="1076"/>
          <ac:spMkLst>
            <pc:docMk/>
            <pc:sldMk cId="3810035962" sldId="380"/>
            <ac:spMk id="62469" creationId="{00000000-0000-0000-0000-000000000000}"/>
          </ac:spMkLst>
        </pc:spChg>
        <pc:spChg chg="mod">
          <ac:chgData name="zeshan khan" userId="S::zeshan.khan@nu.edu.pk::860a7133-657c-43e7-a51a-16ddffe6fb40" providerId="AD" clId="Web-{982530A7-CFF7-9D10-A57A-5AC92AE86AB2}" dt="2023-09-04T11:06:43.737" v="95" actId="1076"/>
          <ac:spMkLst>
            <pc:docMk/>
            <pc:sldMk cId="3810035962" sldId="380"/>
            <ac:spMk id="62470" creationId="{00000000-0000-0000-0000-000000000000}"/>
          </ac:spMkLst>
        </pc:spChg>
      </pc:sldChg>
      <pc:sldChg chg="addSp delSp modSp mod setBg modClrScheme chgLayout">
        <pc:chgData name="zeshan khan" userId="S::zeshan.khan@nu.edu.pk::860a7133-657c-43e7-a51a-16ddffe6fb40" providerId="AD" clId="Web-{982530A7-CFF7-9D10-A57A-5AC92AE86AB2}" dt="2023-09-04T11:16:05.753" v="137" actId="20577"/>
        <pc:sldMkLst>
          <pc:docMk/>
          <pc:sldMk cId="2395158248" sldId="381"/>
        </pc:sldMkLst>
        <pc:spChg chg="mod ord">
          <ac:chgData name="zeshan khan" userId="S::zeshan.khan@nu.edu.pk::860a7133-657c-43e7-a51a-16ddffe6fb40" providerId="AD" clId="Web-{982530A7-CFF7-9D10-A57A-5AC92AE86AB2}" dt="2023-09-04T11:14:36.344" v="121"/>
          <ac:spMkLst>
            <pc:docMk/>
            <pc:sldMk cId="2395158248" sldId="381"/>
            <ac:spMk id="2" creationId="{00000000-0000-0000-0000-000000000000}"/>
          </ac:spMkLst>
        </pc:spChg>
        <pc:spChg chg="mod ord">
          <ac:chgData name="zeshan khan" userId="S::zeshan.khan@nu.edu.pk::860a7133-657c-43e7-a51a-16ddffe6fb40" providerId="AD" clId="Web-{982530A7-CFF7-9D10-A57A-5AC92AE86AB2}" dt="2023-09-04T11:14:59.751" v="126" actId="20577"/>
          <ac:spMkLst>
            <pc:docMk/>
            <pc:sldMk cId="2395158248" sldId="381"/>
            <ac:spMk id="3" creationId="{00000000-0000-0000-0000-000000000000}"/>
          </ac:spMkLst>
        </pc:spChg>
        <pc:spChg chg="add mod ord">
          <ac:chgData name="zeshan khan" userId="S::zeshan.khan@nu.edu.pk::860a7133-657c-43e7-a51a-16ddffe6fb40" providerId="AD" clId="Web-{982530A7-CFF7-9D10-A57A-5AC92AE86AB2}" dt="2023-09-04T11:16:05.753" v="137" actId="20577"/>
          <ac:spMkLst>
            <pc:docMk/>
            <pc:sldMk cId="2395158248" sldId="381"/>
            <ac:spMk id="4" creationId="{4A1508F8-304F-C17D-7015-6273A21B1B3A}"/>
          </ac:spMkLst>
        </pc:spChg>
        <pc:spChg chg="add mod ord">
          <ac:chgData name="zeshan khan" userId="S::zeshan.khan@nu.edu.pk::860a7133-657c-43e7-a51a-16ddffe6fb40" providerId="AD" clId="Web-{982530A7-CFF7-9D10-A57A-5AC92AE86AB2}" dt="2023-09-04T11:15:20.346" v="132" actId="20577"/>
          <ac:spMkLst>
            <pc:docMk/>
            <pc:sldMk cId="2395158248" sldId="381"/>
            <ac:spMk id="6" creationId="{555C087E-2004-B526-E8B5-9664492FC97C}"/>
          </ac:spMkLst>
        </pc:spChg>
        <pc:spChg chg="add mod ord">
          <ac:chgData name="zeshan khan" userId="S::zeshan.khan@nu.edu.pk::860a7133-657c-43e7-a51a-16ddffe6fb40" providerId="AD" clId="Web-{982530A7-CFF7-9D10-A57A-5AC92AE86AB2}" dt="2023-09-04T11:15:05.642" v="127" actId="20577"/>
          <ac:spMkLst>
            <pc:docMk/>
            <pc:sldMk cId="2395158248" sldId="381"/>
            <ac:spMk id="7" creationId="{CADA3054-BAEE-82F6-D784-3D75A8FAA6A1}"/>
          </ac:spMkLst>
        </pc:spChg>
        <pc:spChg chg="add del">
          <ac:chgData name="zeshan khan" userId="S::zeshan.khan@nu.edu.pk::860a7133-657c-43e7-a51a-16ddffe6fb40" providerId="AD" clId="Web-{982530A7-CFF7-9D10-A57A-5AC92AE86AB2}" dt="2023-09-04T11:14:29.875" v="120"/>
          <ac:spMkLst>
            <pc:docMk/>
            <pc:sldMk cId="2395158248" sldId="381"/>
            <ac:spMk id="9" creationId="{F7E42047-F7E7-4687-BBE0-D4BDC8E77BB1}"/>
          </ac:spMkLst>
        </pc:spChg>
        <pc:spChg chg="add del">
          <ac:chgData name="zeshan khan" userId="S::zeshan.khan@nu.edu.pk::860a7133-657c-43e7-a51a-16ddffe6fb40" providerId="AD" clId="Web-{982530A7-CFF7-9D10-A57A-5AC92AE86AB2}" dt="2023-09-04T11:14:29.875" v="120"/>
          <ac:spMkLst>
            <pc:docMk/>
            <pc:sldMk cId="2395158248" sldId="381"/>
            <ac:spMk id="39" creationId="{2C509E7A-337A-4664-BEC2-03F9BCA0A463}"/>
          </ac:spMkLst>
        </pc:spChg>
        <pc:spChg chg="add del">
          <ac:chgData name="zeshan khan" userId="S::zeshan.khan@nu.edu.pk::860a7133-657c-43e7-a51a-16ddffe6fb40" providerId="AD" clId="Web-{982530A7-CFF7-9D10-A57A-5AC92AE86AB2}" dt="2023-09-04T11:14:29.875" v="120"/>
          <ac:spMkLst>
            <pc:docMk/>
            <pc:sldMk cId="2395158248" sldId="381"/>
            <ac:spMk id="41" creationId="{D9AB99AB-E300-4B19-97C3-9A12EA3C7BDA}"/>
          </ac:spMkLst>
        </pc:spChg>
        <pc:grpChg chg="add del">
          <ac:chgData name="zeshan khan" userId="S::zeshan.khan@nu.edu.pk::860a7133-657c-43e7-a51a-16ddffe6fb40" providerId="AD" clId="Web-{982530A7-CFF7-9D10-A57A-5AC92AE86AB2}" dt="2023-09-04T11:14:29.875" v="120"/>
          <ac:grpSpMkLst>
            <pc:docMk/>
            <pc:sldMk cId="2395158248" sldId="381"/>
            <ac:grpSpMk id="11" creationId="{8D6F839A-C8D9-4FBC-8EFD-9E56D12F4CD0}"/>
          </ac:grpSpMkLst>
        </pc:grpChg>
        <pc:grpChg chg="add del">
          <ac:chgData name="zeshan khan" userId="S::zeshan.khan@nu.edu.pk::860a7133-657c-43e7-a51a-16ddffe6fb40" providerId="AD" clId="Web-{982530A7-CFF7-9D10-A57A-5AC92AE86AB2}" dt="2023-09-04T11:14:29.875" v="120"/>
          <ac:grpSpMkLst>
            <pc:docMk/>
            <pc:sldMk cId="2395158248" sldId="381"/>
            <ac:grpSpMk id="25" creationId="{70EDA856-A216-4EEC-9AB6-A59FFC703612}"/>
          </ac:grpSpMkLst>
        </pc:grpChg>
        <pc:picChg chg="add del">
          <ac:chgData name="zeshan khan" userId="S::zeshan.khan@nu.edu.pk::860a7133-657c-43e7-a51a-16ddffe6fb40" providerId="AD" clId="Web-{982530A7-CFF7-9D10-A57A-5AC92AE86AB2}" dt="2023-09-04T11:14:29.875" v="120"/>
          <ac:picMkLst>
            <pc:docMk/>
            <pc:sldMk cId="2395158248" sldId="381"/>
            <ac:picMk id="5" creationId="{8EF01BEF-C90A-D094-575C-79C063377D2D}"/>
          </ac:picMkLst>
        </pc:picChg>
      </pc:sldChg>
      <pc:sldChg chg="addSp delSp">
        <pc:chgData name="zeshan khan" userId="S::zeshan.khan@nu.edu.pk::860a7133-657c-43e7-a51a-16ddffe6fb40" providerId="AD" clId="Web-{982530A7-CFF7-9D10-A57A-5AC92AE86AB2}" dt="2023-09-04T11:16:46.254" v="139"/>
        <pc:sldMkLst>
          <pc:docMk/>
          <pc:sldMk cId="255844342" sldId="382"/>
        </pc:sldMkLst>
        <pc:spChg chg="del">
          <ac:chgData name="zeshan khan" userId="S::zeshan.khan@nu.edu.pk::860a7133-657c-43e7-a51a-16ddffe6fb40" providerId="AD" clId="Web-{982530A7-CFF7-9D10-A57A-5AC92AE86AB2}" dt="2023-09-04T11:16:46.254" v="139"/>
          <ac:spMkLst>
            <pc:docMk/>
            <pc:sldMk cId="255844342" sldId="382"/>
            <ac:spMk id="3" creationId="{00000000-0000-0000-0000-000000000000}"/>
          </ac:spMkLst>
        </pc:spChg>
        <pc:graphicFrameChg chg="add">
          <ac:chgData name="zeshan khan" userId="S::zeshan.khan@nu.edu.pk::860a7133-657c-43e7-a51a-16ddffe6fb40" providerId="AD" clId="Web-{982530A7-CFF7-9D10-A57A-5AC92AE86AB2}" dt="2023-09-04T11:16:46.254" v="139"/>
          <ac:graphicFrameMkLst>
            <pc:docMk/>
            <pc:sldMk cId="255844342" sldId="382"/>
            <ac:graphicFrameMk id="5" creationId="{14C57083-241A-BCB2-49B2-FDED165329AF}"/>
          </ac:graphicFrameMkLst>
        </pc:graphicFrameChg>
      </pc:sldChg>
      <pc:sldChg chg="addSp modSp mod setBg">
        <pc:chgData name="zeshan khan" userId="S::zeshan.khan@nu.edu.pk::860a7133-657c-43e7-a51a-16ddffe6fb40" providerId="AD" clId="Web-{982530A7-CFF7-9D10-A57A-5AC92AE86AB2}" dt="2023-09-04T11:16:21.035" v="138"/>
        <pc:sldMkLst>
          <pc:docMk/>
          <pc:sldMk cId="3958436730" sldId="383"/>
        </pc:sldMkLst>
        <pc:spChg chg="mod">
          <ac:chgData name="zeshan khan" userId="S::zeshan.khan@nu.edu.pk::860a7133-657c-43e7-a51a-16ddffe6fb40" providerId="AD" clId="Web-{982530A7-CFF7-9D10-A57A-5AC92AE86AB2}" dt="2023-09-04T11:16:21.035" v="138"/>
          <ac:spMkLst>
            <pc:docMk/>
            <pc:sldMk cId="3958436730" sldId="383"/>
            <ac:spMk id="2" creationId="{00000000-0000-0000-0000-000000000000}"/>
          </ac:spMkLst>
        </pc:spChg>
        <pc:spChg chg="mod">
          <ac:chgData name="zeshan khan" userId="S::zeshan.khan@nu.edu.pk::860a7133-657c-43e7-a51a-16ddffe6fb40" providerId="AD" clId="Web-{982530A7-CFF7-9D10-A57A-5AC92AE86AB2}" dt="2023-09-04T11:16:21.035" v="138"/>
          <ac:spMkLst>
            <pc:docMk/>
            <pc:sldMk cId="3958436730" sldId="383"/>
            <ac:spMk id="3" creationId="{00000000-0000-0000-0000-000000000000}"/>
          </ac:spMkLst>
        </pc:spChg>
        <pc:spChg chg="add">
          <ac:chgData name="zeshan khan" userId="S::zeshan.khan@nu.edu.pk::860a7133-657c-43e7-a51a-16ddffe6fb40" providerId="AD" clId="Web-{982530A7-CFF7-9D10-A57A-5AC92AE86AB2}" dt="2023-09-04T11:16:21.035" v="138"/>
          <ac:spMkLst>
            <pc:docMk/>
            <pc:sldMk cId="3958436730" sldId="383"/>
            <ac:spMk id="11" creationId="{3F4C104D-5F30-4811-9376-566B26E4719A}"/>
          </ac:spMkLst>
        </pc:spChg>
        <pc:spChg chg="add">
          <ac:chgData name="zeshan khan" userId="S::zeshan.khan@nu.edu.pk::860a7133-657c-43e7-a51a-16ddffe6fb40" providerId="AD" clId="Web-{982530A7-CFF7-9D10-A57A-5AC92AE86AB2}" dt="2023-09-04T11:16:21.035" v="138"/>
          <ac:spMkLst>
            <pc:docMk/>
            <pc:sldMk cId="3958436730" sldId="383"/>
            <ac:spMk id="13" creationId="{0815E34B-5D02-4E01-A936-E8E1C0AB6F12}"/>
          </ac:spMkLst>
        </pc:spChg>
        <pc:spChg chg="add">
          <ac:chgData name="zeshan khan" userId="S::zeshan.khan@nu.edu.pk::860a7133-657c-43e7-a51a-16ddffe6fb40" providerId="AD" clId="Web-{982530A7-CFF7-9D10-A57A-5AC92AE86AB2}" dt="2023-09-04T11:16:21.035" v="138"/>
          <ac:spMkLst>
            <pc:docMk/>
            <pc:sldMk cId="3958436730" sldId="383"/>
            <ac:spMk id="15" creationId="{7DE3414B-B032-4710-A468-D3285E38C5FF}"/>
          </ac:spMkLst>
        </pc:spChg>
        <pc:graphicFrameChg chg="mod modGraphic">
          <ac:chgData name="zeshan khan" userId="S::zeshan.khan@nu.edu.pk::860a7133-657c-43e7-a51a-16ddffe6fb40" providerId="AD" clId="Web-{982530A7-CFF7-9D10-A57A-5AC92AE86AB2}" dt="2023-09-04T11:16:21.035" v="138"/>
          <ac:graphicFrameMkLst>
            <pc:docMk/>
            <pc:sldMk cId="3958436730" sldId="383"/>
            <ac:graphicFrameMk id="6" creationId="{00000000-0000-0000-0000-000000000000}"/>
          </ac:graphicFrameMkLst>
        </pc:graphicFrameChg>
      </pc:sldChg>
    </pc:docChg>
  </pc:docChgLst>
  <pc:docChgLst>
    <pc:chgData name="zeshan khan" userId="S::zeshan.khan@nu.edu.pk::860a7133-657c-43e7-a51a-16ddffe6fb40" providerId="AD" clId="Web-{DCEC9399-9942-9A07-FCC3-3C8C3968950F}"/>
    <pc:docChg chg="addSld delSld modSld">
      <pc:chgData name="zeshan khan" userId="S::zeshan.khan@nu.edu.pk::860a7133-657c-43e7-a51a-16ddffe6fb40" providerId="AD" clId="Web-{DCEC9399-9942-9A07-FCC3-3C8C3968950F}" dt="2023-09-04T05:52:08.317" v="381"/>
      <pc:docMkLst>
        <pc:docMk/>
      </pc:docMkLst>
      <pc:sldChg chg="delSp modSp">
        <pc:chgData name="zeshan khan" userId="S::zeshan.khan@nu.edu.pk::860a7133-657c-43e7-a51a-16ddffe6fb40" providerId="AD" clId="Web-{DCEC9399-9942-9A07-FCC3-3C8C3968950F}" dt="2023-09-04T04:45:29.611" v="7"/>
        <pc:sldMkLst>
          <pc:docMk/>
          <pc:sldMk cId="0" sldId="304"/>
        </pc:sldMkLst>
        <pc:spChg chg="mod">
          <ac:chgData name="zeshan khan" userId="S::zeshan.khan@nu.edu.pk::860a7133-657c-43e7-a51a-16ddffe6fb40" providerId="AD" clId="Web-{DCEC9399-9942-9A07-FCC3-3C8C3968950F}" dt="2023-09-04T04:45:29.611" v="7"/>
          <ac:spMkLst>
            <pc:docMk/>
            <pc:sldMk cId="0" sldId="304"/>
            <ac:spMk id="22530" creationId="{00000000-0000-0000-0000-000000000000}"/>
          </ac:spMkLst>
        </pc:spChg>
        <pc:spChg chg="mod">
          <ac:chgData name="zeshan khan" userId="S::zeshan.khan@nu.edu.pk::860a7133-657c-43e7-a51a-16ddffe6fb40" providerId="AD" clId="Web-{DCEC9399-9942-9A07-FCC3-3C8C3968950F}" dt="2023-09-04T04:45:29.611" v="7"/>
          <ac:spMkLst>
            <pc:docMk/>
            <pc:sldMk cId="0" sldId="304"/>
            <ac:spMk id="22531" creationId="{00000000-0000-0000-0000-000000000000}"/>
          </ac:spMkLst>
        </pc:spChg>
        <pc:spChg chg="del">
          <ac:chgData name="zeshan khan" userId="S::zeshan.khan@nu.edu.pk::860a7133-657c-43e7-a51a-16ddffe6fb40" providerId="AD" clId="Web-{DCEC9399-9942-9A07-FCC3-3C8C3968950F}" dt="2023-09-04T04:45:29.611" v="7"/>
          <ac:spMkLst>
            <pc:docMk/>
            <pc:sldMk cId="0" sldId="304"/>
            <ac:spMk id="22537" creationId="{3F4C104D-5F30-4811-9376-566B26E4719A}"/>
          </ac:spMkLst>
        </pc:spChg>
        <pc:spChg chg="del">
          <ac:chgData name="zeshan khan" userId="S::zeshan.khan@nu.edu.pk::860a7133-657c-43e7-a51a-16ddffe6fb40" providerId="AD" clId="Web-{DCEC9399-9942-9A07-FCC3-3C8C3968950F}" dt="2023-09-04T04:45:29.611" v="7"/>
          <ac:spMkLst>
            <pc:docMk/>
            <pc:sldMk cId="0" sldId="304"/>
            <ac:spMk id="22539" creationId="{0815E34B-5D02-4E01-A936-E8E1C0AB6F12}"/>
          </ac:spMkLst>
        </pc:spChg>
        <pc:spChg chg="del">
          <ac:chgData name="zeshan khan" userId="S::zeshan.khan@nu.edu.pk::860a7133-657c-43e7-a51a-16ddffe6fb40" providerId="AD" clId="Web-{DCEC9399-9942-9A07-FCC3-3C8C3968950F}" dt="2023-09-04T04:45:29.611" v="7"/>
          <ac:spMkLst>
            <pc:docMk/>
            <pc:sldMk cId="0" sldId="304"/>
            <ac:spMk id="22541" creationId="{7DE3414B-B032-4710-A468-D3285E38C5FF}"/>
          </ac:spMkLst>
        </pc:spChg>
        <pc:picChg chg="mod">
          <ac:chgData name="zeshan khan" userId="S::zeshan.khan@nu.edu.pk::860a7133-657c-43e7-a51a-16ddffe6fb40" providerId="AD" clId="Web-{DCEC9399-9942-9A07-FCC3-3C8C3968950F}" dt="2023-09-04T04:45:29.611" v="7"/>
          <ac:picMkLst>
            <pc:docMk/>
            <pc:sldMk cId="0" sldId="304"/>
            <ac:picMk id="22532" creationId="{00000000-0000-0000-0000-000000000000}"/>
          </ac:picMkLst>
        </pc:picChg>
      </pc:sldChg>
      <pc:sldChg chg="addSp modSp mod setBg">
        <pc:chgData name="zeshan khan" userId="S::zeshan.khan@nu.edu.pk::860a7133-657c-43e7-a51a-16ddffe6fb40" providerId="AD" clId="Web-{DCEC9399-9942-9A07-FCC3-3C8C3968950F}" dt="2023-09-04T04:52:29.308" v="87"/>
        <pc:sldMkLst>
          <pc:docMk/>
          <pc:sldMk cId="0" sldId="306"/>
        </pc:sldMkLst>
        <pc:spChg chg="mod">
          <ac:chgData name="zeshan khan" userId="S::zeshan.khan@nu.edu.pk::860a7133-657c-43e7-a51a-16ddffe6fb40" providerId="AD" clId="Web-{DCEC9399-9942-9A07-FCC3-3C8C3968950F}" dt="2023-09-04T04:52:29.308" v="87"/>
          <ac:spMkLst>
            <pc:docMk/>
            <pc:sldMk cId="0" sldId="306"/>
            <ac:spMk id="24578" creationId="{00000000-0000-0000-0000-000000000000}"/>
          </ac:spMkLst>
        </pc:spChg>
        <pc:spChg chg="mod">
          <ac:chgData name="zeshan khan" userId="S::zeshan.khan@nu.edu.pk::860a7133-657c-43e7-a51a-16ddffe6fb40" providerId="AD" clId="Web-{DCEC9399-9942-9A07-FCC3-3C8C3968950F}" dt="2023-09-04T04:52:29.308" v="87"/>
          <ac:spMkLst>
            <pc:docMk/>
            <pc:sldMk cId="0" sldId="306"/>
            <ac:spMk id="24579" creationId="{00000000-0000-0000-0000-000000000000}"/>
          </ac:spMkLst>
        </pc:spChg>
        <pc:spChg chg="add">
          <ac:chgData name="zeshan khan" userId="S::zeshan.khan@nu.edu.pk::860a7133-657c-43e7-a51a-16ddffe6fb40" providerId="AD" clId="Web-{DCEC9399-9942-9A07-FCC3-3C8C3968950F}" dt="2023-09-04T04:52:29.308" v="87"/>
          <ac:spMkLst>
            <pc:docMk/>
            <pc:sldMk cId="0" sldId="306"/>
            <ac:spMk id="24585" creationId="{F7E42047-F7E7-4687-BBE0-D4BDC8E77BB1}"/>
          </ac:spMkLst>
        </pc:spChg>
        <pc:spChg chg="add">
          <ac:chgData name="zeshan khan" userId="S::zeshan.khan@nu.edu.pk::860a7133-657c-43e7-a51a-16ddffe6fb40" providerId="AD" clId="Web-{DCEC9399-9942-9A07-FCC3-3C8C3968950F}" dt="2023-09-04T04:52:29.308" v="87"/>
          <ac:spMkLst>
            <pc:docMk/>
            <pc:sldMk cId="0" sldId="306"/>
            <ac:spMk id="24615" creationId="{2C509E7A-337A-4664-BEC2-03F9BCA0A463}"/>
          </ac:spMkLst>
        </pc:spChg>
        <pc:spChg chg="add">
          <ac:chgData name="zeshan khan" userId="S::zeshan.khan@nu.edu.pk::860a7133-657c-43e7-a51a-16ddffe6fb40" providerId="AD" clId="Web-{DCEC9399-9942-9A07-FCC3-3C8C3968950F}" dt="2023-09-04T04:52:29.308" v="87"/>
          <ac:spMkLst>
            <pc:docMk/>
            <pc:sldMk cId="0" sldId="306"/>
            <ac:spMk id="24617" creationId="{D9AB99AB-E300-4B19-97C3-9A12EA3C7BDA}"/>
          </ac:spMkLst>
        </pc:spChg>
        <pc:grpChg chg="add">
          <ac:chgData name="zeshan khan" userId="S::zeshan.khan@nu.edu.pk::860a7133-657c-43e7-a51a-16ddffe6fb40" providerId="AD" clId="Web-{DCEC9399-9942-9A07-FCC3-3C8C3968950F}" dt="2023-09-04T04:52:29.308" v="87"/>
          <ac:grpSpMkLst>
            <pc:docMk/>
            <pc:sldMk cId="0" sldId="306"/>
            <ac:grpSpMk id="24587" creationId="{8D6F839A-C8D9-4FBC-8EFD-9E56D12F4CD0}"/>
          </ac:grpSpMkLst>
        </pc:grpChg>
        <pc:grpChg chg="add">
          <ac:chgData name="zeshan khan" userId="S::zeshan.khan@nu.edu.pk::860a7133-657c-43e7-a51a-16ddffe6fb40" providerId="AD" clId="Web-{DCEC9399-9942-9A07-FCC3-3C8C3968950F}" dt="2023-09-04T04:52:29.308" v="87"/>
          <ac:grpSpMkLst>
            <pc:docMk/>
            <pc:sldMk cId="0" sldId="306"/>
            <ac:grpSpMk id="24601" creationId="{70EDA856-A216-4EEC-9AB6-A59FFC703612}"/>
          </ac:grpSpMkLst>
        </pc:grpChg>
        <pc:picChg chg="add">
          <ac:chgData name="zeshan khan" userId="S::zeshan.khan@nu.edu.pk::860a7133-657c-43e7-a51a-16ddffe6fb40" providerId="AD" clId="Web-{DCEC9399-9942-9A07-FCC3-3C8C3968950F}" dt="2023-09-04T04:52:29.308" v="87"/>
          <ac:picMkLst>
            <pc:docMk/>
            <pc:sldMk cId="0" sldId="306"/>
            <ac:picMk id="24581" creationId="{9738D5B6-9245-BA75-2E9A-0EE66DB62AC8}"/>
          </ac:picMkLst>
        </pc:picChg>
      </pc:sldChg>
      <pc:sldChg chg="delSp modSp">
        <pc:chgData name="zeshan khan" userId="S::zeshan.khan@nu.edu.pk::860a7133-657c-43e7-a51a-16ddffe6fb40" providerId="AD" clId="Web-{DCEC9399-9942-9A07-FCC3-3C8C3968950F}" dt="2023-09-04T05:42:00.802" v="233" actId="20577"/>
        <pc:sldMkLst>
          <pc:docMk/>
          <pc:sldMk cId="0" sldId="307"/>
        </pc:sldMkLst>
        <pc:spChg chg="mod">
          <ac:chgData name="zeshan khan" userId="S::zeshan.khan@nu.edu.pk::860a7133-657c-43e7-a51a-16ddffe6fb40" providerId="AD" clId="Web-{DCEC9399-9942-9A07-FCC3-3C8C3968950F}" dt="2023-09-04T05:42:00.802" v="233" actId="20577"/>
          <ac:spMkLst>
            <pc:docMk/>
            <pc:sldMk cId="0" sldId="307"/>
            <ac:spMk id="30724" creationId="{00000000-0000-0000-0000-000000000000}"/>
          </ac:spMkLst>
        </pc:spChg>
        <pc:spChg chg="mod">
          <ac:chgData name="zeshan khan" userId="S::zeshan.khan@nu.edu.pk::860a7133-657c-43e7-a51a-16ddffe6fb40" providerId="AD" clId="Web-{DCEC9399-9942-9A07-FCC3-3C8C3968950F}" dt="2023-09-04T05:38:43.187" v="129" actId="20577"/>
          <ac:spMkLst>
            <pc:docMk/>
            <pc:sldMk cId="0" sldId="307"/>
            <ac:spMk id="30727" creationId="{00000000-0000-0000-0000-000000000000}"/>
          </ac:spMkLst>
        </pc:spChg>
        <pc:grpChg chg="del">
          <ac:chgData name="zeshan khan" userId="S::zeshan.khan@nu.edu.pk::860a7133-657c-43e7-a51a-16ddffe6fb40" providerId="AD" clId="Web-{DCEC9399-9942-9A07-FCC3-3C8C3968950F}" dt="2023-09-04T05:38:45.063" v="130"/>
          <ac:grpSpMkLst>
            <pc:docMk/>
            <pc:sldMk cId="0" sldId="307"/>
            <ac:grpSpMk id="30725" creationId="{00000000-0000-0000-0000-000000000000}"/>
          </ac:grpSpMkLst>
        </pc:grpChg>
      </pc:sldChg>
      <pc:sldChg chg="delSp modSp">
        <pc:chgData name="zeshan khan" userId="S::zeshan.khan@nu.edu.pk::860a7133-657c-43e7-a51a-16ddffe6fb40" providerId="AD" clId="Web-{DCEC9399-9942-9A07-FCC3-3C8C3968950F}" dt="2023-09-04T05:44:34.931" v="290" actId="20577"/>
        <pc:sldMkLst>
          <pc:docMk/>
          <pc:sldMk cId="0" sldId="308"/>
        </pc:sldMkLst>
        <pc:spChg chg="mod">
          <ac:chgData name="zeshan khan" userId="S::zeshan.khan@nu.edu.pk::860a7133-657c-43e7-a51a-16ddffe6fb40" providerId="AD" clId="Web-{DCEC9399-9942-9A07-FCC3-3C8C3968950F}" dt="2023-09-04T05:43:50.726" v="280" actId="20577"/>
          <ac:spMkLst>
            <pc:docMk/>
            <pc:sldMk cId="0" sldId="308"/>
            <ac:spMk id="43010" creationId="{00000000-0000-0000-0000-000000000000}"/>
          </ac:spMkLst>
        </pc:spChg>
        <pc:spChg chg="mod">
          <ac:chgData name="zeshan khan" userId="S::zeshan.khan@nu.edu.pk::860a7133-657c-43e7-a51a-16ddffe6fb40" providerId="AD" clId="Web-{DCEC9399-9942-9A07-FCC3-3C8C3968950F}" dt="2023-09-04T05:44:34.931" v="290" actId="20577"/>
          <ac:spMkLst>
            <pc:docMk/>
            <pc:sldMk cId="0" sldId="308"/>
            <ac:spMk id="43011" creationId="{00000000-0000-0000-0000-000000000000}"/>
          </ac:spMkLst>
        </pc:spChg>
        <pc:spChg chg="mod">
          <ac:chgData name="zeshan khan" userId="S::zeshan.khan@nu.edu.pk::860a7133-657c-43e7-a51a-16ddffe6fb40" providerId="AD" clId="Web-{DCEC9399-9942-9A07-FCC3-3C8C3968950F}" dt="2023-09-04T05:43:39.289" v="272" actId="20577"/>
          <ac:spMkLst>
            <pc:docMk/>
            <pc:sldMk cId="0" sldId="308"/>
            <ac:spMk id="43021" creationId="{00000000-0000-0000-0000-000000000000}"/>
          </ac:spMkLst>
        </pc:spChg>
        <pc:grpChg chg="del">
          <ac:chgData name="zeshan khan" userId="S::zeshan.khan@nu.edu.pk::860a7133-657c-43e7-a51a-16ddffe6fb40" providerId="AD" clId="Web-{DCEC9399-9942-9A07-FCC3-3C8C3968950F}" dt="2023-09-04T05:43:40.242" v="273"/>
          <ac:grpSpMkLst>
            <pc:docMk/>
            <pc:sldMk cId="0" sldId="308"/>
            <ac:grpSpMk id="43019" creationId="{00000000-0000-0000-0000-000000000000}"/>
          </ac:grpSpMkLst>
        </pc:grpChg>
      </pc:sldChg>
      <pc:sldChg chg="delSp modSp">
        <pc:chgData name="zeshan khan" userId="S::zeshan.khan@nu.edu.pk::860a7133-657c-43e7-a51a-16ddffe6fb40" providerId="AD" clId="Web-{DCEC9399-9942-9A07-FCC3-3C8C3968950F}" dt="2023-09-04T05:46:09.167" v="324" actId="14100"/>
        <pc:sldMkLst>
          <pc:docMk/>
          <pc:sldMk cId="0" sldId="309"/>
        </pc:sldMkLst>
        <pc:spChg chg="mod">
          <ac:chgData name="zeshan khan" userId="S::zeshan.khan@nu.edu.pk::860a7133-657c-43e7-a51a-16ddffe6fb40" providerId="AD" clId="Web-{DCEC9399-9942-9A07-FCC3-3C8C3968950F}" dt="2023-09-04T05:46:09.167" v="324" actId="14100"/>
          <ac:spMkLst>
            <pc:docMk/>
            <pc:sldMk cId="0" sldId="309"/>
            <ac:spMk id="49155" creationId="{00000000-0000-0000-0000-000000000000}"/>
          </ac:spMkLst>
        </pc:spChg>
        <pc:grpChg chg="del">
          <ac:chgData name="zeshan khan" userId="S::zeshan.khan@nu.edu.pk::860a7133-657c-43e7-a51a-16ddffe6fb40" providerId="AD" clId="Web-{DCEC9399-9942-9A07-FCC3-3C8C3968950F}" dt="2023-09-04T05:45:27.447" v="301"/>
          <ac:grpSpMkLst>
            <pc:docMk/>
            <pc:sldMk cId="0" sldId="309"/>
            <ac:grpSpMk id="49160" creationId="{00000000-0000-0000-0000-000000000000}"/>
          </ac:grpSpMkLst>
        </pc:grpChg>
      </pc:sldChg>
      <pc:sldChg chg="delSp modSp">
        <pc:chgData name="zeshan khan" userId="S::zeshan.khan@nu.edu.pk::860a7133-657c-43e7-a51a-16ddffe6fb40" providerId="AD" clId="Web-{DCEC9399-9942-9A07-FCC3-3C8C3968950F}" dt="2023-09-04T04:54:23.279" v="120" actId="1076"/>
        <pc:sldMkLst>
          <pc:docMk/>
          <pc:sldMk cId="0" sldId="312"/>
        </pc:sldMkLst>
        <pc:spChg chg="mod">
          <ac:chgData name="zeshan khan" userId="S::zeshan.khan@nu.edu.pk::860a7133-657c-43e7-a51a-16ddffe6fb40" providerId="AD" clId="Web-{DCEC9399-9942-9A07-FCC3-3C8C3968950F}" dt="2023-09-04T04:54:16.123" v="114" actId="1076"/>
          <ac:spMkLst>
            <pc:docMk/>
            <pc:sldMk cId="0" sldId="312"/>
            <ac:spMk id="10" creationId="{00000000-0000-0000-0000-000000000000}"/>
          </ac:spMkLst>
        </pc:spChg>
        <pc:spChg chg="mod">
          <ac:chgData name="zeshan khan" userId="S::zeshan.khan@nu.edu.pk::860a7133-657c-43e7-a51a-16ddffe6fb40" providerId="AD" clId="Web-{DCEC9399-9942-9A07-FCC3-3C8C3968950F}" dt="2023-09-04T04:54:16.138" v="115" actId="1076"/>
          <ac:spMkLst>
            <pc:docMk/>
            <pc:sldMk cId="0" sldId="312"/>
            <ac:spMk id="11" creationId="{00000000-0000-0000-0000-000000000000}"/>
          </ac:spMkLst>
        </pc:spChg>
        <pc:spChg chg="mod">
          <ac:chgData name="zeshan khan" userId="S::zeshan.khan@nu.edu.pk::860a7133-657c-43e7-a51a-16ddffe6fb40" providerId="AD" clId="Web-{DCEC9399-9942-9A07-FCC3-3C8C3968950F}" dt="2023-09-04T04:54:16.154" v="116" actId="1076"/>
          <ac:spMkLst>
            <pc:docMk/>
            <pc:sldMk cId="0" sldId="312"/>
            <ac:spMk id="12" creationId="{00000000-0000-0000-0000-000000000000}"/>
          </ac:spMkLst>
        </pc:spChg>
        <pc:spChg chg="mod">
          <ac:chgData name="zeshan khan" userId="S::zeshan.khan@nu.edu.pk::860a7133-657c-43e7-a51a-16ddffe6fb40" providerId="AD" clId="Web-{DCEC9399-9942-9A07-FCC3-3C8C3968950F}" dt="2023-09-04T04:54:16.154" v="117" actId="1076"/>
          <ac:spMkLst>
            <pc:docMk/>
            <pc:sldMk cId="0" sldId="312"/>
            <ac:spMk id="13" creationId="{00000000-0000-0000-0000-000000000000}"/>
          </ac:spMkLst>
        </pc:spChg>
        <pc:spChg chg="mod">
          <ac:chgData name="zeshan khan" userId="S::zeshan.khan@nu.edu.pk::860a7133-657c-43e7-a51a-16ddffe6fb40" providerId="AD" clId="Web-{DCEC9399-9942-9A07-FCC3-3C8C3968950F}" dt="2023-09-04T04:54:16.170" v="118" actId="1076"/>
          <ac:spMkLst>
            <pc:docMk/>
            <pc:sldMk cId="0" sldId="312"/>
            <ac:spMk id="14" creationId="{00000000-0000-0000-0000-000000000000}"/>
          </ac:spMkLst>
        </pc:spChg>
        <pc:spChg chg="mod">
          <ac:chgData name="zeshan khan" userId="S::zeshan.khan@nu.edu.pk::860a7133-657c-43e7-a51a-16ddffe6fb40" providerId="AD" clId="Web-{DCEC9399-9942-9A07-FCC3-3C8C3968950F}" dt="2023-09-04T04:54:23.279" v="120" actId="1076"/>
          <ac:spMkLst>
            <pc:docMk/>
            <pc:sldMk cId="0" sldId="312"/>
            <ac:spMk id="15" creationId="{00000000-0000-0000-0000-000000000000}"/>
          </ac:spMkLst>
        </pc:spChg>
        <pc:spChg chg="mod">
          <ac:chgData name="zeshan khan" userId="S::zeshan.khan@nu.edu.pk::860a7133-657c-43e7-a51a-16ddffe6fb40" providerId="AD" clId="Web-{DCEC9399-9942-9A07-FCC3-3C8C3968950F}" dt="2023-09-04T04:53:05.809" v="94" actId="14100"/>
          <ac:spMkLst>
            <pc:docMk/>
            <pc:sldMk cId="0" sldId="312"/>
            <ac:spMk id="26626" creationId="{00000000-0000-0000-0000-000000000000}"/>
          </ac:spMkLst>
        </pc:spChg>
        <pc:spChg chg="mod">
          <ac:chgData name="zeshan khan" userId="S::zeshan.khan@nu.edu.pk::860a7133-657c-43e7-a51a-16ddffe6fb40" providerId="AD" clId="Web-{DCEC9399-9942-9A07-FCC3-3C8C3968950F}" dt="2023-09-04T04:53:52.107" v="98" actId="14100"/>
          <ac:spMkLst>
            <pc:docMk/>
            <pc:sldMk cId="0" sldId="312"/>
            <ac:spMk id="26627" creationId="{00000000-0000-0000-0000-000000000000}"/>
          </ac:spMkLst>
        </pc:spChg>
        <pc:spChg chg="mod">
          <ac:chgData name="zeshan khan" userId="S::zeshan.khan@nu.edu.pk::860a7133-657c-43e7-a51a-16ddffe6fb40" providerId="AD" clId="Web-{DCEC9399-9942-9A07-FCC3-3C8C3968950F}" dt="2023-09-04T04:54:16.107" v="113" actId="1076"/>
          <ac:spMkLst>
            <pc:docMk/>
            <pc:sldMk cId="0" sldId="312"/>
            <ac:spMk id="26630" creationId="{00000000-0000-0000-0000-000000000000}"/>
          </ac:spMkLst>
        </pc:spChg>
        <pc:grpChg chg="del">
          <ac:chgData name="zeshan khan" userId="S::zeshan.khan@nu.edu.pk::860a7133-657c-43e7-a51a-16ddffe6fb40" providerId="AD" clId="Web-{DCEC9399-9942-9A07-FCC3-3C8C3968950F}" dt="2023-09-04T04:53:13.090" v="95"/>
          <ac:grpSpMkLst>
            <pc:docMk/>
            <pc:sldMk cId="0" sldId="312"/>
            <ac:grpSpMk id="26631" creationId="{00000000-0000-0000-0000-000000000000}"/>
          </ac:grpSpMkLst>
        </pc:grpChg>
      </pc:sldChg>
      <pc:sldChg chg="delSp">
        <pc:chgData name="zeshan khan" userId="S::zeshan.khan@nu.edu.pk::860a7133-657c-43e7-a51a-16ddffe6fb40" providerId="AD" clId="Web-{DCEC9399-9942-9A07-FCC3-3C8C3968950F}" dt="2023-09-04T05:48:41.702" v="349"/>
        <pc:sldMkLst>
          <pc:docMk/>
          <pc:sldMk cId="0" sldId="315"/>
        </pc:sldMkLst>
        <pc:grpChg chg="del">
          <ac:chgData name="zeshan khan" userId="S::zeshan.khan@nu.edu.pk::860a7133-657c-43e7-a51a-16ddffe6fb40" providerId="AD" clId="Web-{DCEC9399-9942-9A07-FCC3-3C8C3968950F}" dt="2023-09-04T05:48:41.702" v="349"/>
          <ac:grpSpMkLst>
            <pc:docMk/>
            <pc:sldMk cId="0" sldId="315"/>
            <ac:grpSpMk id="56326" creationId="{00000000-0000-0000-0000-000000000000}"/>
          </ac:grpSpMkLst>
        </pc:grpChg>
      </pc:sldChg>
      <pc:sldChg chg="delSp">
        <pc:chgData name="zeshan khan" userId="S::zeshan.khan@nu.edu.pk::860a7133-657c-43e7-a51a-16ddffe6fb40" providerId="AD" clId="Web-{DCEC9399-9942-9A07-FCC3-3C8C3968950F}" dt="2023-09-04T05:48:46.437" v="350"/>
        <pc:sldMkLst>
          <pc:docMk/>
          <pc:sldMk cId="0" sldId="316"/>
        </pc:sldMkLst>
        <pc:grpChg chg="del">
          <ac:chgData name="zeshan khan" userId="S::zeshan.khan@nu.edu.pk::860a7133-657c-43e7-a51a-16ddffe6fb40" providerId="AD" clId="Web-{DCEC9399-9942-9A07-FCC3-3C8C3968950F}" dt="2023-09-04T05:48:46.437" v="350"/>
          <ac:grpSpMkLst>
            <pc:docMk/>
            <pc:sldMk cId="0" sldId="316"/>
            <ac:grpSpMk id="58374" creationId="{00000000-0000-0000-0000-000000000000}"/>
          </ac:grpSpMkLst>
        </pc:grpChg>
      </pc:sldChg>
      <pc:sldChg chg="delSp">
        <pc:chgData name="zeshan khan" userId="S::zeshan.khan@nu.edu.pk::860a7133-657c-43e7-a51a-16ddffe6fb40" providerId="AD" clId="Web-{DCEC9399-9942-9A07-FCC3-3C8C3968950F}" dt="2023-09-04T05:48:48.718" v="351"/>
        <pc:sldMkLst>
          <pc:docMk/>
          <pc:sldMk cId="0" sldId="317"/>
        </pc:sldMkLst>
        <pc:grpChg chg="del">
          <ac:chgData name="zeshan khan" userId="S::zeshan.khan@nu.edu.pk::860a7133-657c-43e7-a51a-16ddffe6fb40" providerId="AD" clId="Web-{DCEC9399-9942-9A07-FCC3-3C8C3968950F}" dt="2023-09-04T05:48:48.718" v="351"/>
          <ac:grpSpMkLst>
            <pc:docMk/>
            <pc:sldMk cId="0" sldId="317"/>
            <ac:grpSpMk id="60421" creationId="{00000000-0000-0000-0000-000000000000}"/>
          </ac:grpSpMkLst>
        </pc:grpChg>
      </pc:sldChg>
      <pc:sldChg chg="addSp delSp modSp mod setBg">
        <pc:chgData name="zeshan khan" userId="S::zeshan.khan@nu.edu.pk::860a7133-657c-43e7-a51a-16ddffe6fb40" providerId="AD" clId="Web-{DCEC9399-9942-9A07-FCC3-3C8C3968950F}" dt="2023-09-04T05:46:45.277" v="329"/>
        <pc:sldMkLst>
          <pc:docMk/>
          <pc:sldMk cId="0" sldId="319"/>
        </pc:sldMkLst>
        <pc:spChg chg="mod">
          <ac:chgData name="zeshan khan" userId="S::zeshan.khan@nu.edu.pk::860a7133-657c-43e7-a51a-16ddffe6fb40" providerId="AD" clId="Web-{DCEC9399-9942-9A07-FCC3-3C8C3968950F}" dt="2023-09-04T05:46:45.277" v="329"/>
          <ac:spMkLst>
            <pc:docMk/>
            <pc:sldMk cId="0" sldId="319"/>
            <ac:spMk id="51203" creationId="{00000000-0000-0000-0000-000000000000}"/>
          </ac:spMkLst>
        </pc:spChg>
        <pc:spChg chg="mod">
          <ac:chgData name="zeshan khan" userId="S::zeshan.khan@nu.edu.pk::860a7133-657c-43e7-a51a-16ddffe6fb40" providerId="AD" clId="Web-{DCEC9399-9942-9A07-FCC3-3C8C3968950F}" dt="2023-09-04T05:46:45.277" v="329"/>
          <ac:spMkLst>
            <pc:docMk/>
            <pc:sldMk cId="0" sldId="319"/>
            <ac:spMk id="51204" creationId="{00000000-0000-0000-0000-000000000000}"/>
          </ac:spMkLst>
        </pc:spChg>
        <pc:spChg chg="add">
          <ac:chgData name="zeshan khan" userId="S::zeshan.khan@nu.edu.pk::860a7133-657c-43e7-a51a-16ddffe6fb40" providerId="AD" clId="Web-{DCEC9399-9942-9A07-FCC3-3C8C3968950F}" dt="2023-09-04T05:46:45.277" v="329"/>
          <ac:spMkLst>
            <pc:docMk/>
            <pc:sldMk cId="0" sldId="319"/>
            <ac:spMk id="51209" creationId="{3F4C104D-5F30-4811-9376-566B26E4719A}"/>
          </ac:spMkLst>
        </pc:spChg>
        <pc:spChg chg="add">
          <ac:chgData name="zeshan khan" userId="S::zeshan.khan@nu.edu.pk::860a7133-657c-43e7-a51a-16ddffe6fb40" providerId="AD" clId="Web-{DCEC9399-9942-9A07-FCC3-3C8C3968950F}" dt="2023-09-04T05:46:45.277" v="329"/>
          <ac:spMkLst>
            <pc:docMk/>
            <pc:sldMk cId="0" sldId="319"/>
            <ac:spMk id="51211" creationId="{0815E34B-5D02-4E01-A936-E8E1C0AB6F12}"/>
          </ac:spMkLst>
        </pc:spChg>
        <pc:spChg chg="add">
          <ac:chgData name="zeshan khan" userId="S::zeshan.khan@nu.edu.pk::860a7133-657c-43e7-a51a-16ddffe6fb40" providerId="AD" clId="Web-{DCEC9399-9942-9A07-FCC3-3C8C3968950F}" dt="2023-09-04T05:46:45.277" v="329"/>
          <ac:spMkLst>
            <pc:docMk/>
            <pc:sldMk cId="0" sldId="319"/>
            <ac:spMk id="51213" creationId="{7DE3414B-B032-4710-A468-D3285E38C5FF}"/>
          </ac:spMkLst>
        </pc:spChg>
        <pc:grpChg chg="del">
          <ac:chgData name="zeshan khan" userId="S::zeshan.khan@nu.edu.pk::860a7133-657c-43e7-a51a-16ddffe6fb40" providerId="AD" clId="Web-{DCEC9399-9942-9A07-FCC3-3C8C3968950F}" dt="2023-09-04T05:46:23.605" v="326"/>
          <ac:grpSpMkLst>
            <pc:docMk/>
            <pc:sldMk cId="0" sldId="319"/>
            <ac:grpSpMk id="51205" creationId="{00000000-0000-0000-0000-000000000000}"/>
          </ac:grpSpMkLst>
        </pc:grpChg>
        <pc:picChg chg="mod ord">
          <ac:chgData name="zeshan khan" userId="S::zeshan.khan@nu.edu.pk::860a7133-657c-43e7-a51a-16ddffe6fb40" providerId="AD" clId="Web-{DCEC9399-9942-9A07-FCC3-3C8C3968950F}" dt="2023-09-04T05:46:45.277" v="329"/>
          <ac:picMkLst>
            <pc:docMk/>
            <pc:sldMk cId="0" sldId="319"/>
            <ac:picMk id="51202" creationId="{00000000-0000-0000-0000-000000000000}"/>
          </ac:picMkLst>
        </pc:picChg>
      </pc:sldChg>
      <pc:sldChg chg="modSp">
        <pc:chgData name="zeshan khan" userId="S::zeshan.khan@nu.edu.pk::860a7133-657c-43e7-a51a-16ddffe6fb40" providerId="AD" clId="Web-{DCEC9399-9942-9A07-FCC3-3C8C3968950F}" dt="2023-09-04T05:37:59.905" v="128" actId="14100"/>
        <pc:sldMkLst>
          <pc:docMk/>
          <pc:sldMk cId="0" sldId="332"/>
        </pc:sldMkLst>
        <pc:spChg chg="mod">
          <ac:chgData name="zeshan khan" userId="S::zeshan.khan@nu.edu.pk::860a7133-657c-43e7-a51a-16ddffe6fb40" providerId="AD" clId="Web-{DCEC9399-9942-9A07-FCC3-3C8C3968950F}" dt="2023-09-04T05:37:59.905" v="128" actId="14100"/>
          <ac:spMkLst>
            <pc:docMk/>
            <pc:sldMk cId="0" sldId="332"/>
            <ac:spMk id="28674" creationId="{00000000-0000-0000-0000-000000000000}"/>
          </ac:spMkLst>
        </pc:spChg>
      </pc:sldChg>
      <pc:sldChg chg="modSp">
        <pc:chgData name="zeshan khan" userId="S::zeshan.khan@nu.edu.pk::860a7133-657c-43e7-a51a-16ddffe6fb40" providerId="AD" clId="Web-{DCEC9399-9942-9A07-FCC3-3C8C3968950F}" dt="2023-09-04T05:42:32.990" v="242" actId="14100"/>
        <pc:sldMkLst>
          <pc:docMk/>
          <pc:sldMk cId="0" sldId="333"/>
        </pc:sldMkLst>
        <pc:spChg chg="mod">
          <ac:chgData name="zeshan khan" userId="S::zeshan.khan@nu.edu.pk::860a7133-657c-43e7-a51a-16ddffe6fb40" providerId="AD" clId="Web-{DCEC9399-9942-9A07-FCC3-3C8C3968950F}" dt="2023-09-04T05:42:21.271" v="238" actId="1076"/>
          <ac:spMkLst>
            <pc:docMk/>
            <pc:sldMk cId="0" sldId="333"/>
            <ac:spMk id="32770" creationId="{00000000-0000-0000-0000-000000000000}"/>
          </ac:spMkLst>
        </pc:spChg>
        <pc:spChg chg="mod">
          <ac:chgData name="zeshan khan" userId="S::zeshan.khan@nu.edu.pk::860a7133-657c-43e7-a51a-16ddffe6fb40" providerId="AD" clId="Web-{DCEC9399-9942-9A07-FCC3-3C8C3968950F}" dt="2023-09-04T05:42:32.990" v="242" actId="14100"/>
          <ac:spMkLst>
            <pc:docMk/>
            <pc:sldMk cId="0" sldId="333"/>
            <ac:spMk id="32771" creationId="{00000000-0000-0000-0000-000000000000}"/>
          </ac:spMkLst>
        </pc:spChg>
        <pc:grpChg chg="mod">
          <ac:chgData name="zeshan khan" userId="S::zeshan.khan@nu.edu.pk::860a7133-657c-43e7-a51a-16ddffe6fb40" providerId="AD" clId="Web-{DCEC9399-9942-9A07-FCC3-3C8C3968950F}" dt="2023-09-04T05:42:23.271" v="239" actId="1076"/>
          <ac:grpSpMkLst>
            <pc:docMk/>
            <pc:sldMk cId="0" sldId="333"/>
            <ac:grpSpMk id="32772" creationId="{00000000-0000-0000-0000-000000000000}"/>
          </ac:grpSpMkLst>
        </pc:grpChg>
        <pc:grpChg chg="mod">
          <ac:chgData name="zeshan khan" userId="S::zeshan.khan@nu.edu.pk::860a7133-657c-43e7-a51a-16ddffe6fb40" providerId="AD" clId="Web-{DCEC9399-9942-9A07-FCC3-3C8C3968950F}" dt="2023-09-04T05:42:24.537" v="240" actId="1076"/>
          <ac:grpSpMkLst>
            <pc:docMk/>
            <pc:sldMk cId="0" sldId="333"/>
            <ac:grpSpMk id="32773" creationId="{00000000-0000-0000-0000-000000000000}"/>
          </ac:grpSpMkLst>
        </pc:grpChg>
      </pc:sldChg>
      <pc:sldChg chg="modSp">
        <pc:chgData name="zeshan khan" userId="S::zeshan.khan@nu.edu.pk::860a7133-657c-43e7-a51a-16ddffe6fb40" providerId="AD" clId="Web-{DCEC9399-9942-9A07-FCC3-3C8C3968950F}" dt="2023-09-04T05:43:10.116" v="265" actId="20577"/>
        <pc:sldMkLst>
          <pc:docMk/>
          <pc:sldMk cId="0" sldId="335"/>
        </pc:sldMkLst>
        <pc:spChg chg="mod">
          <ac:chgData name="zeshan khan" userId="S::zeshan.khan@nu.edu.pk::860a7133-657c-43e7-a51a-16ddffe6fb40" providerId="AD" clId="Web-{DCEC9399-9942-9A07-FCC3-3C8C3968950F}" dt="2023-09-04T05:43:07.163" v="262" actId="20577"/>
          <ac:spMkLst>
            <pc:docMk/>
            <pc:sldMk cId="0" sldId="335"/>
            <ac:spMk id="36866" creationId="{00000000-0000-0000-0000-000000000000}"/>
          </ac:spMkLst>
        </pc:spChg>
        <pc:spChg chg="mod">
          <ac:chgData name="zeshan khan" userId="S::zeshan.khan@nu.edu.pk::860a7133-657c-43e7-a51a-16ddffe6fb40" providerId="AD" clId="Web-{DCEC9399-9942-9A07-FCC3-3C8C3968950F}" dt="2023-09-04T05:43:10.116" v="265" actId="20577"/>
          <ac:spMkLst>
            <pc:docMk/>
            <pc:sldMk cId="0" sldId="335"/>
            <ac:spMk id="36868" creationId="{00000000-0000-0000-0000-000000000000}"/>
          </ac:spMkLst>
        </pc:spChg>
      </pc:sldChg>
      <pc:sldChg chg="modSp">
        <pc:chgData name="zeshan khan" userId="S::zeshan.khan@nu.edu.pk::860a7133-657c-43e7-a51a-16ddffe6fb40" providerId="AD" clId="Web-{DCEC9399-9942-9A07-FCC3-3C8C3968950F}" dt="2023-09-04T05:43:20.194" v="269" actId="20577"/>
        <pc:sldMkLst>
          <pc:docMk/>
          <pc:sldMk cId="0" sldId="336"/>
        </pc:sldMkLst>
        <pc:spChg chg="mod">
          <ac:chgData name="zeshan khan" userId="S::zeshan.khan@nu.edu.pk::860a7133-657c-43e7-a51a-16ddffe6fb40" providerId="AD" clId="Web-{DCEC9399-9942-9A07-FCC3-3C8C3968950F}" dt="2023-09-04T05:43:20.194" v="269" actId="20577"/>
          <ac:spMkLst>
            <pc:docMk/>
            <pc:sldMk cId="0" sldId="336"/>
            <ac:spMk id="38914" creationId="{00000000-0000-0000-0000-000000000000}"/>
          </ac:spMkLst>
        </pc:spChg>
      </pc:sldChg>
      <pc:sldChg chg="modSp">
        <pc:chgData name="zeshan khan" userId="S::zeshan.khan@nu.edu.pk::860a7133-657c-43e7-a51a-16ddffe6fb40" providerId="AD" clId="Web-{DCEC9399-9942-9A07-FCC3-3C8C3968950F}" dt="2023-09-04T05:43:26.726" v="271" actId="20577"/>
        <pc:sldMkLst>
          <pc:docMk/>
          <pc:sldMk cId="0" sldId="337"/>
        </pc:sldMkLst>
        <pc:spChg chg="mod">
          <ac:chgData name="zeshan khan" userId="S::zeshan.khan@nu.edu.pk::860a7133-657c-43e7-a51a-16ddffe6fb40" providerId="AD" clId="Web-{DCEC9399-9942-9A07-FCC3-3C8C3968950F}" dt="2023-09-04T05:43:26.726" v="271" actId="20577"/>
          <ac:spMkLst>
            <pc:docMk/>
            <pc:sldMk cId="0" sldId="337"/>
            <ac:spMk id="40962" creationId="{00000000-0000-0000-0000-000000000000}"/>
          </ac:spMkLst>
        </pc:spChg>
      </pc:sldChg>
      <pc:sldChg chg="modSp">
        <pc:chgData name="zeshan khan" userId="S::zeshan.khan@nu.edu.pk::860a7133-657c-43e7-a51a-16ddffe6fb40" providerId="AD" clId="Web-{DCEC9399-9942-9A07-FCC3-3C8C3968950F}" dt="2023-09-04T05:45:05.697" v="300" actId="20577"/>
        <pc:sldMkLst>
          <pc:docMk/>
          <pc:sldMk cId="0" sldId="338"/>
        </pc:sldMkLst>
        <pc:spChg chg="mod">
          <ac:chgData name="zeshan khan" userId="S::zeshan.khan@nu.edu.pk::860a7133-657c-43e7-a51a-16ddffe6fb40" providerId="AD" clId="Web-{DCEC9399-9942-9A07-FCC3-3C8C3968950F}" dt="2023-09-04T05:45:05.697" v="300" actId="20577"/>
          <ac:spMkLst>
            <pc:docMk/>
            <pc:sldMk cId="0" sldId="338"/>
            <ac:spMk id="47106" creationId="{00000000-0000-0000-0000-000000000000}"/>
          </ac:spMkLst>
        </pc:spChg>
      </pc:sldChg>
      <pc:sldChg chg="addSp modSp mod setBg">
        <pc:chgData name="zeshan khan" userId="S::zeshan.khan@nu.edu.pk::860a7133-657c-43e7-a51a-16ddffe6fb40" providerId="AD" clId="Web-{DCEC9399-9942-9A07-FCC3-3C8C3968950F}" dt="2023-09-04T05:44:55.212" v="291"/>
        <pc:sldMkLst>
          <pc:docMk/>
          <pc:sldMk cId="0" sldId="339"/>
        </pc:sldMkLst>
        <pc:spChg chg="mod">
          <ac:chgData name="zeshan khan" userId="S::zeshan.khan@nu.edu.pk::860a7133-657c-43e7-a51a-16ddffe6fb40" providerId="AD" clId="Web-{DCEC9399-9942-9A07-FCC3-3C8C3968950F}" dt="2023-09-04T05:44:55.212" v="291"/>
          <ac:spMkLst>
            <pc:docMk/>
            <pc:sldMk cId="0" sldId="339"/>
            <ac:spMk id="45058" creationId="{00000000-0000-0000-0000-000000000000}"/>
          </ac:spMkLst>
        </pc:spChg>
        <pc:spChg chg="add">
          <ac:chgData name="zeshan khan" userId="S::zeshan.khan@nu.edu.pk::860a7133-657c-43e7-a51a-16ddffe6fb40" providerId="AD" clId="Web-{DCEC9399-9942-9A07-FCC3-3C8C3968950F}" dt="2023-09-04T05:44:55.212" v="291"/>
          <ac:spMkLst>
            <pc:docMk/>
            <pc:sldMk cId="0" sldId="339"/>
            <ac:spMk id="45092" creationId="{1996130F-9AB5-4DE9-8574-3AF891C5C172}"/>
          </ac:spMkLst>
        </pc:spChg>
        <pc:spChg chg="add">
          <ac:chgData name="zeshan khan" userId="S::zeshan.khan@nu.edu.pk::860a7133-657c-43e7-a51a-16ddffe6fb40" providerId="AD" clId="Web-{DCEC9399-9942-9A07-FCC3-3C8C3968950F}" dt="2023-09-04T05:44:55.212" v="291"/>
          <ac:spMkLst>
            <pc:docMk/>
            <pc:sldMk cId="0" sldId="339"/>
            <ac:spMk id="45094" creationId="{3623DEAC-F39C-45D6-86DC-1033F6429528}"/>
          </ac:spMkLst>
        </pc:spChg>
        <pc:spChg chg="add">
          <ac:chgData name="zeshan khan" userId="S::zeshan.khan@nu.edu.pk::860a7133-657c-43e7-a51a-16ddffe6fb40" providerId="AD" clId="Web-{DCEC9399-9942-9A07-FCC3-3C8C3968950F}" dt="2023-09-04T05:44:55.212" v="291"/>
          <ac:spMkLst>
            <pc:docMk/>
            <pc:sldMk cId="0" sldId="339"/>
            <ac:spMk id="45096" creationId="{A692209D-B607-46C3-8560-07AF72291659}"/>
          </ac:spMkLst>
        </pc:spChg>
        <pc:spChg chg="add">
          <ac:chgData name="zeshan khan" userId="S::zeshan.khan@nu.edu.pk::860a7133-657c-43e7-a51a-16ddffe6fb40" providerId="AD" clId="Web-{DCEC9399-9942-9A07-FCC3-3C8C3968950F}" dt="2023-09-04T05:44:55.212" v="291"/>
          <ac:spMkLst>
            <pc:docMk/>
            <pc:sldMk cId="0" sldId="339"/>
            <ac:spMk id="45098" creationId="{94874638-CF15-4908-BC4B-4908744D0BAF}"/>
          </ac:spMkLst>
        </pc:spChg>
        <pc:spChg chg="add">
          <ac:chgData name="zeshan khan" userId="S::zeshan.khan@nu.edu.pk::860a7133-657c-43e7-a51a-16ddffe6fb40" providerId="AD" clId="Web-{DCEC9399-9942-9A07-FCC3-3C8C3968950F}" dt="2023-09-04T05:44:55.212" v="291"/>
          <ac:spMkLst>
            <pc:docMk/>
            <pc:sldMk cId="0" sldId="339"/>
            <ac:spMk id="45100" creationId="{5F1B8348-CD6E-4561-A704-C232D9A2676D}"/>
          </ac:spMkLst>
        </pc:spChg>
        <pc:grpChg chg="add">
          <ac:chgData name="zeshan khan" userId="S::zeshan.khan@nu.edu.pk::860a7133-657c-43e7-a51a-16ddffe6fb40" providerId="AD" clId="Web-{DCEC9399-9942-9A07-FCC3-3C8C3968950F}" dt="2023-09-04T05:44:55.212" v="291"/>
          <ac:grpSpMkLst>
            <pc:docMk/>
            <pc:sldMk cId="0" sldId="339"/>
            <ac:grpSpMk id="45064" creationId="{166BF9EE-F7AC-4FA5-AC7E-001B3A642F75}"/>
          </ac:grpSpMkLst>
        </pc:grpChg>
        <pc:grpChg chg="add">
          <ac:chgData name="zeshan khan" userId="S::zeshan.khan@nu.edu.pk::860a7133-657c-43e7-a51a-16ddffe6fb40" providerId="AD" clId="Web-{DCEC9399-9942-9A07-FCC3-3C8C3968950F}" dt="2023-09-04T05:44:55.212" v="291"/>
          <ac:grpSpMkLst>
            <pc:docMk/>
            <pc:sldMk cId="0" sldId="339"/>
            <ac:grpSpMk id="45078" creationId="{E312DBA5-56D8-42B2-BA94-28168C2A6703}"/>
          </ac:grpSpMkLst>
        </pc:grpChg>
        <pc:picChg chg="mod">
          <ac:chgData name="zeshan khan" userId="S::zeshan.khan@nu.edu.pk::860a7133-657c-43e7-a51a-16ddffe6fb40" providerId="AD" clId="Web-{DCEC9399-9942-9A07-FCC3-3C8C3968950F}" dt="2023-09-04T05:44:55.212" v="291"/>
          <ac:picMkLst>
            <pc:docMk/>
            <pc:sldMk cId="0" sldId="339"/>
            <ac:picMk id="45059" creationId="{00000000-0000-0000-0000-000000000000}"/>
          </ac:picMkLst>
        </pc:picChg>
      </pc:sldChg>
      <pc:sldChg chg="delSp modSp">
        <pc:chgData name="zeshan khan" userId="S::zeshan.khan@nu.edu.pk::860a7133-657c-43e7-a51a-16ddffe6fb40" providerId="AD" clId="Web-{DCEC9399-9942-9A07-FCC3-3C8C3968950F}" dt="2023-09-04T05:46:33.480" v="328"/>
        <pc:sldMkLst>
          <pc:docMk/>
          <pc:sldMk cId="0" sldId="341"/>
        </pc:sldMkLst>
        <pc:spChg chg="mod">
          <ac:chgData name="zeshan khan" userId="S::zeshan.khan@nu.edu.pk::860a7133-657c-43e7-a51a-16ddffe6fb40" providerId="AD" clId="Web-{DCEC9399-9942-9A07-FCC3-3C8C3968950F}" dt="2023-09-04T05:46:28.090" v="327" actId="20577"/>
          <ac:spMkLst>
            <pc:docMk/>
            <pc:sldMk cId="0" sldId="341"/>
            <ac:spMk id="53254" creationId="{00000000-0000-0000-0000-000000000000}"/>
          </ac:spMkLst>
        </pc:spChg>
        <pc:grpChg chg="del">
          <ac:chgData name="zeshan khan" userId="S::zeshan.khan@nu.edu.pk::860a7133-657c-43e7-a51a-16ddffe6fb40" providerId="AD" clId="Web-{DCEC9399-9942-9A07-FCC3-3C8C3968950F}" dt="2023-09-04T05:46:33.480" v="328"/>
          <ac:grpSpMkLst>
            <pc:docMk/>
            <pc:sldMk cId="0" sldId="341"/>
            <ac:grpSpMk id="53252" creationId="{00000000-0000-0000-0000-000000000000}"/>
          </ac:grpSpMkLst>
        </pc:grpChg>
      </pc:sldChg>
      <pc:sldChg chg="delSp">
        <pc:chgData name="zeshan khan" userId="S::zeshan.khan@nu.edu.pk::860a7133-657c-43e7-a51a-16ddffe6fb40" providerId="AD" clId="Web-{DCEC9399-9942-9A07-FCC3-3C8C3968950F}" dt="2023-09-04T05:48:52.437" v="352"/>
        <pc:sldMkLst>
          <pc:docMk/>
          <pc:sldMk cId="0" sldId="342"/>
        </pc:sldMkLst>
        <pc:grpChg chg="del">
          <ac:chgData name="zeshan khan" userId="S::zeshan.khan@nu.edu.pk::860a7133-657c-43e7-a51a-16ddffe6fb40" providerId="AD" clId="Web-{DCEC9399-9942-9A07-FCC3-3C8C3968950F}" dt="2023-09-04T05:48:52.437" v="352"/>
          <ac:grpSpMkLst>
            <pc:docMk/>
            <pc:sldMk cId="0" sldId="342"/>
            <ac:grpSpMk id="62469" creationId="{00000000-0000-0000-0000-000000000000}"/>
          </ac:grpSpMkLst>
        </pc:grpChg>
      </pc:sldChg>
      <pc:sldChg chg="delSp">
        <pc:chgData name="zeshan khan" userId="S::zeshan.khan@nu.edu.pk::860a7133-657c-43e7-a51a-16ddffe6fb40" providerId="AD" clId="Web-{DCEC9399-9942-9A07-FCC3-3C8C3968950F}" dt="2023-09-04T05:51:10.065" v="368"/>
        <pc:sldMkLst>
          <pc:docMk/>
          <pc:sldMk cId="0" sldId="344"/>
        </pc:sldMkLst>
        <pc:spChg chg="del topLvl">
          <ac:chgData name="zeshan khan" userId="S::zeshan.khan@nu.edu.pk::860a7133-657c-43e7-a51a-16ddffe6fb40" providerId="AD" clId="Web-{DCEC9399-9942-9A07-FCC3-3C8C3968950F}" dt="2023-09-04T05:51:10.065" v="368"/>
          <ac:spMkLst>
            <pc:docMk/>
            <pc:sldMk cId="0" sldId="344"/>
            <ac:spMk id="85003" creationId="{00000000-0000-0000-0000-000000000000}"/>
          </ac:spMkLst>
        </pc:spChg>
        <pc:grpChg chg="del">
          <ac:chgData name="zeshan khan" userId="S::zeshan.khan@nu.edu.pk::860a7133-657c-43e7-a51a-16ddffe6fb40" providerId="AD" clId="Web-{DCEC9399-9942-9A07-FCC3-3C8C3968950F}" dt="2023-09-04T05:51:10.065" v="368"/>
          <ac:grpSpMkLst>
            <pc:docMk/>
            <pc:sldMk cId="0" sldId="344"/>
            <ac:grpSpMk id="85001" creationId="{00000000-0000-0000-0000-000000000000}"/>
          </ac:grpSpMkLst>
        </pc:grpChg>
        <pc:picChg chg="topLvl">
          <ac:chgData name="zeshan khan" userId="S::zeshan.khan@nu.edu.pk::860a7133-657c-43e7-a51a-16ddffe6fb40" providerId="AD" clId="Web-{DCEC9399-9942-9A07-FCC3-3C8C3968950F}" dt="2023-09-04T05:51:10.065" v="368"/>
          <ac:picMkLst>
            <pc:docMk/>
            <pc:sldMk cId="0" sldId="344"/>
            <ac:picMk id="85002" creationId="{00000000-0000-0000-0000-000000000000}"/>
          </ac:picMkLst>
        </pc:picChg>
      </pc:sldChg>
      <pc:sldChg chg="delSp add del">
        <pc:chgData name="zeshan khan" userId="S::zeshan.khan@nu.edu.pk::860a7133-657c-43e7-a51a-16ddffe6fb40" providerId="AD" clId="Web-{DCEC9399-9942-9A07-FCC3-3C8C3968950F}" dt="2023-09-04T05:49:05.937" v="355"/>
        <pc:sldMkLst>
          <pc:docMk/>
          <pc:sldMk cId="0" sldId="345"/>
        </pc:sldMkLst>
        <pc:grpChg chg="del">
          <ac:chgData name="zeshan khan" userId="S::zeshan.khan@nu.edu.pk::860a7133-657c-43e7-a51a-16ddffe6fb40" providerId="AD" clId="Web-{DCEC9399-9942-9A07-FCC3-3C8C3968950F}" dt="2023-09-04T05:49:05.937" v="355"/>
          <ac:grpSpMkLst>
            <pc:docMk/>
            <pc:sldMk cId="0" sldId="345"/>
            <ac:grpSpMk id="66564" creationId="{00000000-0000-0000-0000-000000000000}"/>
          </ac:grpSpMkLst>
        </pc:grpChg>
      </pc:sldChg>
      <pc:sldChg chg="delSp">
        <pc:chgData name="zeshan khan" userId="S::zeshan.khan@nu.edu.pk::860a7133-657c-43e7-a51a-16ddffe6fb40" providerId="AD" clId="Web-{DCEC9399-9942-9A07-FCC3-3C8C3968950F}" dt="2023-09-04T05:49:08.484" v="356"/>
        <pc:sldMkLst>
          <pc:docMk/>
          <pc:sldMk cId="0" sldId="346"/>
        </pc:sldMkLst>
        <pc:grpChg chg="del">
          <ac:chgData name="zeshan khan" userId="S::zeshan.khan@nu.edu.pk::860a7133-657c-43e7-a51a-16ddffe6fb40" providerId="AD" clId="Web-{DCEC9399-9942-9A07-FCC3-3C8C3968950F}" dt="2023-09-04T05:49:08.484" v="356"/>
          <ac:grpSpMkLst>
            <pc:docMk/>
            <pc:sldMk cId="0" sldId="346"/>
            <ac:grpSpMk id="68612" creationId="{00000000-0000-0000-0000-000000000000}"/>
          </ac:grpSpMkLst>
        </pc:grpChg>
      </pc:sldChg>
      <pc:sldChg chg="delSp">
        <pc:chgData name="zeshan khan" userId="S::zeshan.khan@nu.edu.pk::860a7133-657c-43e7-a51a-16ddffe6fb40" providerId="AD" clId="Web-{DCEC9399-9942-9A07-FCC3-3C8C3968950F}" dt="2023-09-04T05:49:11.906" v="357"/>
        <pc:sldMkLst>
          <pc:docMk/>
          <pc:sldMk cId="0" sldId="347"/>
        </pc:sldMkLst>
        <pc:grpChg chg="del">
          <ac:chgData name="zeshan khan" userId="S::zeshan.khan@nu.edu.pk::860a7133-657c-43e7-a51a-16ddffe6fb40" providerId="AD" clId="Web-{DCEC9399-9942-9A07-FCC3-3C8C3968950F}" dt="2023-09-04T05:49:11.906" v="357"/>
          <ac:grpSpMkLst>
            <pc:docMk/>
            <pc:sldMk cId="0" sldId="347"/>
            <ac:grpSpMk id="70660" creationId="{00000000-0000-0000-0000-000000000000}"/>
          </ac:grpSpMkLst>
        </pc:grpChg>
      </pc:sldChg>
      <pc:sldChg chg="delSp">
        <pc:chgData name="zeshan khan" userId="S::zeshan.khan@nu.edu.pk::860a7133-657c-43e7-a51a-16ddffe6fb40" providerId="AD" clId="Web-{DCEC9399-9942-9A07-FCC3-3C8C3968950F}" dt="2023-09-04T05:49:14.734" v="358"/>
        <pc:sldMkLst>
          <pc:docMk/>
          <pc:sldMk cId="0" sldId="348"/>
        </pc:sldMkLst>
        <pc:grpChg chg="del">
          <ac:chgData name="zeshan khan" userId="S::zeshan.khan@nu.edu.pk::860a7133-657c-43e7-a51a-16ddffe6fb40" providerId="AD" clId="Web-{DCEC9399-9942-9A07-FCC3-3C8C3968950F}" dt="2023-09-04T05:49:14.734" v="358"/>
          <ac:grpSpMkLst>
            <pc:docMk/>
            <pc:sldMk cId="0" sldId="348"/>
            <ac:grpSpMk id="72708" creationId="{00000000-0000-0000-0000-000000000000}"/>
          </ac:grpSpMkLst>
        </pc:grpChg>
      </pc:sldChg>
      <pc:sldChg chg="delSp">
        <pc:chgData name="zeshan khan" userId="S::zeshan.khan@nu.edu.pk::860a7133-657c-43e7-a51a-16ddffe6fb40" providerId="AD" clId="Web-{DCEC9399-9942-9A07-FCC3-3C8C3968950F}" dt="2023-09-04T05:50:48.987" v="363"/>
        <pc:sldMkLst>
          <pc:docMk/>
          <pc:sldMk cId="0" sldId="349"/>
        </pc:sldMkLst>
        <pc:spChg chg="del topLvl">
          <ac:chgData name="zeshan khan" userId="S::zeshan.khan@nu.edu.pk::860a7133-657c-43e7-a51a-16ddffe6fb40" providerId="AD" clId="Web-{DCEC9399-9942-9A07-FCC3-3C8C3968950F}" dt="2023-09-04T05:50:48.987" v="363"/>
          <ac:spMkLst>
            <pc:docMk/>
            <pc:sldMk cId="0" sldId="349"/>
            <ac:spMk id="76806" creationId="{00000000-0000-0000-0000-000000000000}"/>
          </ac:spMkLst>
        </pc:spChg>
        <pc:grpChg chg="del">
          <ac:chgData name="zeshan khan" userId="S::zeshan.khan@nu.edu.pk::860a7133-657c-43e7-a51a-16ddffe6fb40" providerId="AD" clId="Web-{DCEC9399-9942-9A07-FCC3-3C8C3968950F}" dt="2023-09-04T05:50:48.987" v="363"/>
          <ac:grpSpMkLst>
            <pc:docMk/>
            <pc:sldMk cId="0" sldId="349"/>
            <ac:grpSpMk id="76804" creationId="{00000000-0000-0000-0000-000000000000}"/>
          </ac:grpSpMkLst>
        </pc:grpChg>
        <pc:picChg chg="topLvl">
          <ac:chgData name="zeshan khan" userId="S::zeshan.khan@nu.edu.pk::860a7133-657c-43e7-a51a-16ddffe6fb40" providerId="AD" clId="Web-{DCEC9399-9942-9A07-FCC3-3C8C3968950F}" dt="2023-09-04T05:50:48.987" v="363"/>
          <ac:picMkLst>
            <pc:docMk/>
            <pc:sldMk cId="0" sldId="349"/>
            <ac:picMk id="76805" creationId="{00000000-0000-0000-0000-000000000000}"/>
          </ac:picMkLst>
        </pc:picChg>
      </pc:sldChg>
      <pc:sldChg chg="delSp modSp">
        <pc:chgData name="zeshan khan" userId="S::zeshan.khan@nu.edu.pk::860a7133-657c-43e7-a51a-16ddffe6fb40" providerId="AD" clId="Web-{DCEC9399-9942-9A07-FCC3-3C8C3968950F}" dt="2023-09-04T05:50:46.346" v="362"/>
        <pc:sldMkLst>
          <pc:docMk/>
          <pc:sldMk cId="0" sldId="350"/>
        </pc:sldMkLst>
        <pc:spChg chg="mod">
          <ac:chgData name="zeshan khan" userId="S::zeshan.khan@nu.edu.pk::860a7133-657c-43e7-a51a-16ddffe6fb40" providerId="AD" clId="Web-{DCEC9399-9942-9A07-FCC3-3C8C3968950F}" dt="2023-09-04T05:50:43.018" v="361" actId="20577"/>
          <ac:spMkLst>
            <pc:docMk/>
            <pc:sldMk cId="0" sldId="350"/>
            <ac:spMk id="74754" creationId="{00000000-0000-0000-0000-000000000000}"/>
          </ac:spMkLst>
        </pc:spChg>
        <pc:spChg chg="del mod topLvl">
          <ac:chgData name="zeshan khan" userId="S::zeshan.khan@nu.edu.pk::860a7133-657c-43e7-a51a-16ddffe6fb40" providerId="AD" clId="Web-{DCEC9399-9942-9A07-FCC3-3C8C3968950F}" dt="2023-09-04T05:50:46.346" v="362"/>
          <ac:spMkLst>
            <pc:docMk/>
            <pc:sldMk cId="0" sldId="350"/>
            <ac:spMk id="74758" creationId="{00000000-0000-0000-0000-000000000000}"/>
          </ac:spMkLst>
        </pc:spChg>
        <pc:grpChg chg="del">
          <ac:chgData name="zeshan khan" userId="S::zeshan.khan@nu.edu.pk::860a7133-657c-43e7-a51a-16ddffe6fb40" providerId="AD" clId="Web-{DCEC9399-9942-9A07-FCC3-3C8C3968950F}" dt="2023-09-04T05:50:46.346" v="362"/>
          <ac:grpSpMkLst>
            <pc:docMk/>
            <pc:sldMk cId="0" sldId="350"/>
            <ac:grpSpMk id="74756" creationId="{00000000-0000-0000-0000-000000000000}"/>
          </ac:grpSpMkLst>
        </pc:grpChg>
        <pc:picChg chg="topLvl">
          <ac:chgData name="zeshan khan" userId="S::zeshan.khan@nu.edu.pk::860a7133-657c-43e7-a51a-16ddffe6fb40" providerId="AD" clId="Web-{DCEC9399-9942-9A07-FCC3-3C8C3968950F}" dt="2023-09-04T05:50:46.346" v="362"/>
          <ac:picMkLst>
            <pc:docMk/>
            <pc:sldMk cId="0" sldId="350"/>
            <ac:picMk id="74757" creationId="{00000000-0000-0000-0000-000000000000}"/>
          </ac:picMkLst>
        </pc:picChg>
      </pc:sldChg>
      <pc:sldChg chg="delSp">
        <pc:chgData name="zeshan khan" userId="S::zeshan.khan@nu.edu.pk::860a7133-657c-43e7-a51a-16ddffe6fb40" providerId="AD" clId="Web-{DCEC9399-9942-9A07-FCC3-3C8C3968950F}" dt="2023-09-04T05:50:53.080" v="364"/>
        <pc:sldMkLst>
          <pc:docMk/>
          <pc:sldMk cId="0" sldId="351"/>
        </pc:sldMkLst>
        <pc:spChg chg="del topLvl">
          <ac:chgData name="zeshan khan" userId="S::zeshan.khan@nu.edu.pk::860a7133-657c-43e7-a51a-16ddffe6fb40" providerId="AD" clId="Web-{DCEC9399-9942-9A07-FCC3-3C8C3968950F}" dt="2023-09-04T05:50:53.080" v="364"/>
          <ac:spMkLst>
            <pc:docMk/>
            <pc:sldMk cId="0" sldId="351"/>
            <ac:spMk id="78854" creationId="{00000000-0000-0000-0000-000000000000}"/>
          </ac:spMkLst>
        </pc:spChg>
        <pc:grpChg chg="del">
          <ac:chgData name="zeshan khan" userId="S::zeshan.khan@nu.edu.pk::860a7133-657c-43e7-a51a-16ddffe6fb40" providerId="AD" clId="Web-{DCEC9399-9942-9A07-FCC3-3C8C3968950F}" dt="2023-09-04T05:50:53.080" v="364"/>
          <ac:grpSpMkLst>
            <pc:docMk/>
            <pc:sldMk cId="0" sldId="351"/>
            <ac:grpSpMk id="78852" creationId="{00000000-0000-0000-0000-000000000000}"/>
          </ac:grpSpMkLst>
        </pc:grpChg>
        <pc:picChg chg="topLvl">
          <ac:chgData name="zeshan khan" userId="S::zeshan.khan@nu.edu.pk::860a7133-657c-43e7-a51a-16ddffe6fb40" providerId="AD" clId="Web-{DCEC9399-9942-9A07-FCC3-3C8C3968950F}" dt="2023-09-04T05:50:53.080" v="364"/>
          <ac:picMkLst>
            <pc:docMk/>
            <pc:sldMk cId="0" sldId="351"/>
            <ac:picMk id="78853" creationId="{00000000-0000-0000-0000-000000000000}"/>
          </ac:picMkLst>
        </pc:picChg>
      </pc:sldChg>
      <pc:sldChg chg="delSp">
        <pc:chgData name="zeshan khan" userId="S::zeshan.khan@nu.edu.pk::860a7133-657c-43e7-a51a-16ddffe6fb40" providerId="AD" clId="Web-{DCEC9399-9942-9A07-FCC3-3C8C3968950F}" dt="2023-09-04T05:50:58.799" v="365"/>
        <pc:sldMkLst>
          <pc:docMk/>
          <pc:sldMk cId="0" sldId="352"/>
        </pc:sldMkLst>
        <pc:spChg chg="del topLvl">
          <ac:chgData name="zeshan khan" userId="S::zeshan.khan@nu.edu.pk::860a7133-657c-43e7-a51a-16ddffe6fb40" providerId="AD" clId="Web-{DCEC9399-9942-9A07-FCC3-3C8C3968950F}" dt="2023-09-04T05:50:58.799" v="365"/>
          <ac:spMkLst>
            <pc:docMk/>
            <pc:sldMk cId="0" sldId="352"/>
            <ac:spMk id="80902" creationId="{00000000-0000-0000-0000-000000000000}"/>
          </ac:spMkLst>
        </pc:spChg>
        <pc:grpChg chg="del">
          <ac:chgData name="zeshan khan" userId="S::zeshan.khan@nu.edu.pk::860a7133-657c-43e7-a51a-16ddffe6fb40" providerId="AD" clId="Web-{DCEC9399-9942-9A07-FCC3-3C8C3968950F}" dt="2023-09-04T05:50:58.799" v="365"/>
          <ac:grpSpMkLst>
            <pc:docMk/>
            <pc:sldMk cId="0" sldId="352"/>
            <ac:grpSpMk id="80900" creationId="{00000000-0000-0000-0000-000000000000}"/>
          </ac:grpSpMkLst>
        </pc:grpChg>
        <pc:picChg chg="topLvl">
          <ac:chgData name="zeshan khan" userId="S::zeshan.khan@nu.edu.pk::860a7133-657c-43e7-a51a-16ddffe6fb40" providerId="AD" clId="Web-{DCEC9399-9942-9A07-FCC3-3C8C3968950F}" dt="2023-09-04T05:50:58.799" v="365"/>
          <ac:picMkLst>
            <pc:docMk/>
            <pc:sldMk cId="0" sldId="352"/>
            <ac:picMk id="80901" creationId="{00000000-0000-0000-0000-000000000000}"/>
          </ac:picMkLst>
        </pc:picChg>
      </pc:sldChg>
      <pc:sldChg chg="delSp modSp">
        <pc:chgData name="zeshan khan" userId="S::zeshan.khan@nu.edu.pk::860a7133-657c-43e7-a51a-16ddffe6fb40" providerId="AD" clId="Web-{DCEC9399-9942-9A07-FCC3-3C8C3968950F}" dt="2023-09-04T05:51:04.737" v="367"/>
        <pc:sldMkLst>
          <pc:docMk/>
          <pc:sldMk cId="0" sldId="353"/>
        </pc:sldMkLst>
        <pc:spChg chg="del mod topLvl">
          <ac:chgData name="zeshan khan" userId="S::zeshan.khan@nu.edu.pk::860a7133-657c-43e7-a51a-16ddffe6fb40" providerId="AD" clId="Web-{DCEC9399-9942-9A07-FCC3-3C8C3968950F}" dt="2023-09-04T05:51:04.737" v="367"/>
          <ac:spMkLst>
            <pc:docMk/>
            <pc:sldMk cId="0" sldId="353"/>
            <ac:spMk id="82950" creationId="{00000000-0000-0000-0000-000000000000}"/>
          </ac:spMkLst>
        </pc:spChg>
        <pc:grpChg chg="del">
          <ac:chgData name="zeshan khan" userId="S::zeshan.khan@nu.edu.pk::860a7133-657c-43e7-a51a-16ddffe6fb40" providerId="AD" clId="Web-{DCEC9399-9942-9A07-FCC3-3C8C3968950F}" dt="2023-09-04T05:51:04.737" v="367"/>
          <ac:grpSpMkLst>
            <pc:docMk/>
            <pc:sldMk cId="0" sldId="353"/>
            <ac:grpSpMk id="82948" creationId="{00000000-0000-0000-0000-000000000000}"/>
          </ac:grpSpMkLst>
        </pc:grpChg>
        <pc:picChg chg="topLvl">
          <ac:chgData name="zeshan khan" userId="S::zeshan.khan@nu.edu.pk::860a7133-657c-43e7-a51a-16ddffe6fb40" providerId="AD" clId="Web-{DCEC9399-9942-9A07-FCC3-3C8C3968950F}" dt="2023-09-04T05:51:04.737" v="367"/>
          <ac:picMkLst>
            <pc:docMk/>
            <pc:sldMk cId="0" sldId="353"/>
            <ac:picMk id="82949" creationId="{00000000-0000-0000-0000-000000000000}"/>
          </ac:picMkLst>
        </pc:picChg>
      </pc:sldChg>
      <pc:sldChg chg="delSp modSp">
        <pc:chgData name="zeshan khan" userId="S::zeshan.khan@nu.edu.pk::860a7133-657c-43e7-a51a-16ddffe6fb40" providerId="AD" clId="Web-{DCEC9399-9942-9A07-FCC3-3C8C3968950F}" dt="2023-09-04T05:48:05.608" v="347" actId="1076"/>
        <pc:sldMkLst>
          <pc:docMk/>
          <pc:sldMk cId="3251619541" sldId="354"/>
        </pc:sldMkLst>
        <pc:spChg chg="mod">
          <ac:chgData name="zeshan khan" userId="S::zeshan.khan@nu.edu.pk::860a7133-657c-43e7-a51a-16ddffe6fb40" providerId="AD" clId="Web-{DCEC9399-9942-9A07-FCC3-3C8C3968950F}" dt="2023-09-04T05:47:26.435" v="340" actId="14100"/>
          <ac:spMkLst>
            <pc:docMk/>
            <pc:sldMk cId="3251619541" sldId="354"/>
            <ac:spMk id="54274" creationId="{00000000-0000-0000-0000-000000000000}"/>
          </ac:spMkLst>
        </pc:spChg>
        <pc:spChg chg="mod">
          <ac:chgData name="zeshan khan" userId="S::zeshan.khan@nu.edu.pk::860a7133-657c-43e7-a51a-16ddffe6fb40" providerId="AD" clId="Web-{DCEC9399-9942-9A07-FCC3-3C8C3968950F}" dt="2023-09-04T05:47:36.857" v="342" actId="20577"/>
          <ac:spMkLst>
            <pc:docMk/>
            <pc:sldMk cId="3251619541" sldId="354"/>
            <ac:spMk id="54276" creationId="{00000000-0000-0000-0000-000000000000}"/>
          </ac:spMkLst>
        </pc:spChg>
        <pc:spChg chg="mod">
          <ac:chgData name="zeshan khan" userId="S::zeshan.khan@nu.edu.pk::860a7133-657c-43e7-a51a-16ddffe6fb40" providerId="AD" clId="Web-{DCEC9399-9942-9A07-FCC3-3C8C3968950F}" dt="2023-09-04T05:48:05.561" v="344" actId="1076"/>
          <ac:spMkLst>
            <pc:docMk/>
            <pc:sldMk cId="3251619541" sldId="354"/>
            <ac:spMk id="54277" creationId="{00000000-0000-0000-0000-000000000000}"/>
          </ac:spMkLst>
        </pc:spChg>
        <pc:spChg chg="mod">
          <ac:chgData name="zeshan khan" userId="S::zeshan.khan@nu.edu.pk::860a7133-657c-43e7-a51a-16ddffe6fb40" providerId="AD" clId="Web-{DCEC9399-9942-9A07-FCC3-3C8C3968950F}" dt="2023-09-04T05:48:05.576" v="345" actId="1076"/>
          <ac:spMkLst>
            <pc:docMk/>
            <pc:sldMk cId="3251619541" sldId="354"/>
            <ac:spMk id="54278" creationId="{00000000-0000-0000-0000-000000000000}"/>
          </ac:spMkLst>
        </pc:spChg>
        <pc:grpChg chg="del">
          <ac:chgData name="zeshan khan" userId="S::zeshan.khan@nu.edu.pk::860a7133-657c-43e7-a51a-16ddffe6fb40" providerId="AD" clId="Web-{DCEC9399-9942-9A07-FCC3-3C8C3968950F}" dt="2023-09-04T05:47:09.966" v="332"/>
          <ac:grpSpMkLst>
            <pc:docMk/>
            <pc:sldMk cId="3251619541" sldId="354"/>
            <ac:grpSpMk id="54280" creationId="{00000000-0000-0000-0000-000000000000}"/>
          </ac:grpSpMkLst>
        </pc:grpChg>
        <pc:picChg chg="mod">
          <ac:chgData name="zeshan khan" userId="S::zeshan.khan@nu.edu.pk::860a7133-657c-43e7-a51a-16ddffe6fb40" providerId="AD" clId="Web-{DCEC9399-9942-9A07-FCC3-3C8C3968950F}" dt="2023-09-04T05:48:05.561" v="343" actId="1076"/>
          <ac:picMkLst>
            <pc:docMk/>
            <pc:sldMk cId="3251619541" sldId="354"/>
            <ac:picMk id="54275" creationId="{00000000-0000-0000-0000-000000000000}"/>
          </ac:picMkLst>
        </pc:picChg>
        <pc:picChg chg="mod">
          <ac:chgData name="zeshan khan" userId="S::zeshan.khan@nu.edu.pk::860a7133-657c-43e7-a51a-16ddffe6fb40" providerId="AD" clId="Web-{DCEC9399-9942-9A07-FCC3-3C8C3968950F}" dt="2023-09-04T05:48:05.592" v="346" actId="1076"/>
          <ac:picMkLst>
            <pc:docMk/>
            <pc:sldMk cId="3251619541" sldId="354"/>
            <ac:picMk id="54279" creationId="{00000000-0000-0000-0000-000000000000}"/>
          </ac:picMkLst>
        </pc:picChg>
        <pc:picChg chg="mod">
          <ac:chgData name="zeshan khan" userId="S::zeshan.khan@nu.edu.pk::860a7133-657c-43e7-a51a-16ddffe6fb40" providerId="AD" clId="Web-{DCEC9399-9942-9A07-FCC3-3C8C3968950F}" dt="2023-09-04T05:48:05.608" v="347" actId="1076"/>
          <ac:picMkLst>
            <pc:docMk/>
            <pc:sldMk cId="3251619541" sldId="354"/>
            <ac:picMk id="54281" creationId="{00000000-0000-0000-0000-000000000000}"/>
          </ac:picMkLst>
        </pc:picChg>
      </pc:sldChg>
      <pc:sldChg chg="addSp delSp">
        <pc:chgData name="zeshan khan" userId="S::zeshan.khan@nu.edu.pk::860a7133-657c-43e7-a51a-16ddffe6fb40" providerId="AD" clId="Web-{DCEC9399-9942-9A07-FCC3-3C8C3968950F}" dt="2023-09-04T05:48:24.374" v="348"/>
        <pc:sldMkLst>
          <pc:docMk/>
          <pc:sldMk cId="1543176805" sldId="355"/>
        </pc:sldMkLst>
        <pc:spChg chg="del">
          <ac:chgData name="zeshan khan" userId="S::zeshan.khan@nu.edu.pk::860a7133-657c-43e7-a51a-16ddffe6fb40" providerId="AD" clId="Web-{DCEC9399-9942-9A07-FCC3-3C8C3968950F}" dt="2023-09-04T05:48:24.374" v="348"/>
          <ac:spMkLst>
            <pc:docMk/>
            <pc:sldMk cId="1543176805" sldId="355"/>
            <ac:spMk id="61443" creationId="{00000000-0000-0000-0000-000000000000}"/>
          </ac:spMkLst>
        </pc:spChg>
        <pc:graphicFrameChg chg="add">
          <ac:chgData name="zeshan khan" userId="S::zeshan.khan@nu.edu.pk::860a7133-657c-43e7-a51a-16ddffe6fb40" providerId="AD" clId="Web-{DCEC9399-9942-9A07-FCC3-3C8C3968950F}" dt="2023-09-04T05:48:24.374" v="348"/>
          <ac:graphicFrameMkLst>
            <pc:docMk/>
            <pc:sldMk cId="1543176805" sldId="355"/>
            <ac:graphicFrameMk id="61445" creationId="{CDA0F8AA-B876-A161-B02A-007B9A384D1A}"/>
          </ac:graphicFrameMkLst>
        </pc:graphicFrameChg>
      </pc:sldChg>
      <pc:sldChg chg="delSp">
        <pc:chgData name="zeshan khan" userId="S::zeshan.khan@nu.edu.pk::860a7133-657c-43e7-a51a-16ddffe6fb40" providerId="AD" clId="Web-{DCEC9399-9942-9A07-FCC3-3C8C3968950F}" dt="2023-09-04T05:51:16.081" v="369"/>
        <pc:sldMkLst>
          <pc:docMk/>
          <pc:sldMk cId="1201618842" sldId="366"/>
        </pc:sldMkLst>
        <pc:grpChg chg="del">
          <ac:chgData name="zeshan khan" userId="S::zeshan.khan@nu.edu.pk::860a7133-657c-43e7-a51a-16ddffe6fb40" providerId="AD" clId="Web-{DCEC9399-9942-9A07-FCC3-3C8C3968950F}" dt="2023-09-04T05:51:16.081" v="369"/>
          <ac:grpSpMkLst>
            <pc:docMk/>
            <pc:sldMk cId="1201618842" sldId="366"/>
            <ac:grpSpMk id="40966" creationId="{00000000-0000-0000-0000-000000000000}"/>
          </ac:grpSpMkLst>
        </pc:grpChg>
      </pc:sldChg>
      <pc:sldChg chg="delSp modSp">
        <pc:chgData name="zeshan khan" userId="S::zeshan.khan@nu.edu.pk::860a7133-657c-43e7-a51a-16ddffe6fb40" providerId="AD" clId="Web-{DCEC9399-9942-9A07-FCC3-3C8C3968950F}" dt="2023-09-04T05:51:38.785" v="371"/>
        <pc:sldMkLst>
          <pc:docMk/>
          <pc:sldMk cId="4204263078" sldId="369"/>
        </pc:sldMkLst>
        <pc:spChg chg="mod">
          <ac:chgData name="zeshan khan" userId="S::zeshan.khan@nu.edu.pk::860a7133-657c-43e7-a51a-16ddffe6fb40" providerId="AD" clId="Web-{DCEC9399-9942-9A07-FCC3-3C8C3968950F}" dt="2023-09-04T05:51:37.066" v="370" actId="20577"/>
          <ac:spMkLst>
            <pc:docMk/>
            <pc:sldMk cId="4204263078" sldId="369"/>
            <ac:spMk id="64521" creationId="{00000000-0000-0000-0000-000000000000}"/>
          </ac:spMkLst>
        </pc:spChg>
        <pc:grpChg chg="del">
          <ac:chgData name="zeshan khan" userId="S::zeshan.khan@nu.edu.pk::860a7133-657c-43e7-a51a-16ddffe6fb40" providerId="AD" clId="Web-{DCEC9399-9942-9A07-FCC3-3C8C3968950F}" dt="2023-09-04T05:51:38.785" v="371"/>
          <ac:grpSpMkLst>
            <pc:docMk/>
            <pc:sldMk cId="4204263078" sldId="369"/>
            <ac:grpSpMk id="64517" creationId="{00000000-0000-0000-0000-000000000000}"/>
          </ac:grpSpMkLst>
        </pc:grpChg>
      </pc:sldChg>
      <pc:sldChg chg="delSp">
        <pc:chgData name="zeshan khan" userId="S::zeshan.khan@nu.edu.pk::860a7133-657c-43e7-a51a-16ddffe6fb40" providerId="AD" clId="Web-{DCEC9399-9942-9A07-FCC3-3C8C3968950F}" dt="2023-09-04T05:51:42.629" v="372"/>
        <pc:sldMkLst>
          <pc:docMk/>
          <pc:sldMk cId="1551618535" sldId="370"/>
        </pc:sldMkLst>
        <pc:grpChg chg="del">
          <ac:chgData name="zeshan khan" userId="S::zeshan.khan@nu.edu.pk::860a7133-657c-43e7-a51a-16ddffe6fb40" providerId="AD" clId="Web-{DCEC9399-9942-9A07-FCC3-3C8C3968950F}" dt="2023-09-04T05:51:42.629" v="372"/>
          <ac:grpSpMkLst>
            <pc:docMk/>
            <pc:sldMk cId="1551618535" sldId="370"/>
            <ac:grpSpMk id="66566" creationId="{00000000-0000-0000-0000-000000000000}"/>
          </ac:grpSpMkLst>
        </pc:grpChg>
      </pc:sldChg>
      <pc:sldChg chg="delSp">
        <pc:chgData name="zeshan khan" userId="S::zeshan.khan@nu.edu.pk::860a7133-657c-43e7-a51a-16ddffe6fb40" providerId="AD" clId="Web-{DCEC9399-9942-9A07-FCC3-3C8C3968950F}" dt="2023-09-04T05:51:45.144" v="373"/>
        <pc:sldMkLst>
          <pc:docMk/>
          <pc:sldMk cId="560214242" sldId="371"/>
        </pc:sldMkLst>
        <pc:grpChg chg="del">
          <ac:chgData name="zeshan khan" userId="S::zeshan.khan@nu.edu.pk::860a7133-657c-43e7-a51a-16ddffe6fb40" providerId="AD" clId="Web-{DCEC9399-9942-9A07-FCC3-3C8C3968950F}" dt="2023-09-04T05:51:45.144" v="373"/>
          <ac:grpSpMkLst>
            <pc:docMk/>
            <pc:sldMk cId="560214242" sldId="371"/>
            <ac:grpSpMk id="68613" creationId="{00000000-0000-0000-0000-000000000000}"/>
          </ac:grpSpMkLst>
        </pc:grpChg>
      </pc:sldChg>
      <pc:sldChg chg="delSp">
        <pc:chgData name="zeshan khan" userId="S::zeshan.khan@nu.edu.pk::860a7133-657c-43e7-a51a-16ddffe6fb40" providerId="AD" clId="Web-{DCEC9399-9942-9A07-FCC3-3C8C3968950F}" dt="2023-09-04T05:51:47.582" v="374"/>
        <pc:sldMkLst>
          <pc:docMk/>
          <pc:sldMk cId="988676602" sldId="372"/>
        </pc:sldMkLst>
        <pc:grpChg chg="del">
          <ac:chgData name="zeshan khan" userId="S::zeshan.khan@nu.edu.pk::860a7133-657c-43e7-a51a-16ddffe6fb40" providerId="AD" clId="Web-{DCEC9399-9942-9A07-FCC3-3C8C3968950F}" dt="2023-09-04T05:51:47.582" v="374"/>
          <ac:grpSpMkLst>
            <pc:docMk/>
            <pc:sldMk cId="988676602" sldId="372"/>
            <ac:grpSpMk id="70661" creationId="{00000000-0000-0000-0000-000000000000}"/>
          </ac:grpSpMkLst>
        </pc:grpChg>
      </pc:sldChg>
      <pc:sldChg chg="delSp">
        <pc:chgData name="zeshan khan" userId="S::zeshan.khan@nu.edu.pk::860a7133-657c-43e7-a51a-16ddffe6fb40" providerId="AD" clId="Web-{DCEC9399-9942-9A07-FCC3-3C8C3968950F}" dt="2023-09-04T05:51:50.894" v="375"/>
        <pc:sldMkLst>
          <pc:docMk/>
          <pc:sldMk cId="1223391277" sldId="373"/>
        </pc:sldMkLst>
        <pc:grpChg chg="del">
          <ac:chgData name="zeshan khan" userId="S::zeshan.khan@nu.edu.pk::860a7133-657c-43e7-a51a-16ddffe6fb40" providerId="AD" clId="Web-{DCEC9399-9942-9A07-FCC3-3C8C3968950F}" dt="2023-09-04T05:51:50.894" v="375"/>
          <ac:grpSpMkLst>
            <pc:docMk/>
            <pc:sldMk cId="1223391277" sldId="373"/>
            <ac:grpSpMk id="72709" creationId="{00000000-0000-0000-0000-000000000000}"/>
          </ac:grpSpMkLst>
        </pc:grpChg>
      </pc:sldChg>
      <pc:sldChg chg="addSp delSp modSp">
        <pc:chgData name="zeshan khan" userId="S::zeshan.khan@nu.edu.pk::860a7133-657c-43e7-a51a-16ddffe6fb40" providerId="AD" clId="Web-{DCEC9399-9942-9A07-FCC3-3C8C3968950F}" dt="2023-09-04T05:52:05.020" v="380"/>
        <pc:sldMkLst>
          <pc:docMk/>
          <pc:sldMk cId="2443219932" sldId="374"/>
        </pc:sldMkLst>
        <pc:spChg chg="del mod topLvl">
          <ac:chgData name="zeshan khan" userId="S::zeshan.khan@nu.edu.pk::860a7133-657c-43e7-a51a-16ddffe6fb40" providerId="AD" clId="Web-{DCEC9399-9942-9A07-FCC3-3C8C3968950F}" dt="2023-09-04T05:52:05.020" v="380"/>
          <ac:spMkLst>
            <pc:docMk/>
            <pc:sldMk cId="2443219932" sldId="374"/>
            <ac:spMk id="74763" creationId="{00000000-0000-0000-0000-000000000000}"/>
          </ac:spMkLst>
        </pc:spChg>
        <pc:grpChg chg="del">
          <ac:chgData name="zeshan khan" userId="S::zeshan.khan@nu.edu.pk::860a7133-657c-43e7-a51a-16ddffe6fb40" providerId="AD" clId="Web-{DCEC9399-9942-9A07-FCC3-3C8C3968950F}" dt="2023-09-04T05:52:05.020" v="380"/>
          <ac:grpSpMkLst>
            <pc:docMk/>
            <pc:sldMk cId="2443219932" sldId="374"/>
            <ac:grpSpMk id="74759" creationId="{00000000-0000-0000-0000-000000000000}"/>
          </ac:grpSpMkLst>
        </pc:grpChg>
        <pc:picChg chg="add del">
          <ac:chgData name="zeshan khan" userId="S::zeshan.khan@nu.edu.pk::860a7133-657c-43e7-a51a-16ddffe6fb40" providerId="AD" clId="Web-{DCEC9399-9942-9A07-FCC3-3C8C3968950F}" dt="2023-09-04T05:51:59.363" v="378"/>
          <ac:picMkLst>
            <pc:docMk/>
            <pc:sldMk cId="2443219932" sldId="374"/>
            <ac:picMk id="74758" creationId="{00000000-0000-0000-0000-000000000000}"/>
          </ac:picMkLst>
        </pc:picChg>
        <pc:picChg chg="topLvl">
          <ac:chgData name="zeshan khan" userId="S::zeshan.khan@nu.edu.pk::860a7133-657c-43e7-a51a-16ddffe6fb40" providerId="AD" clId="Web-{DCEC9399-9942-9A07-FCC3-3C8C3968950F}" dt="2023-09-04T05:52:05.020" v="380"/>
          <ac:picMkLst>
            <pc:docMk/>
            <pc:sldMk cId="2443219932" sldId="374"/>
            <ac:picMk id="74762" creationId="{00000000-0000-0000-0000-000000000000}"/>
          </ac:picMkLst>
        </pc:picChg>
      </pc:sldChg>
      <pc:sldChg chg="delSp">
        <pc:chgData name="zeshan khan" userId="S::zeshan.khan@nu.edu.pk::860a7133-657c-43e7-a51a-16ddffe6fb40" providerId="AD" clId="Web-{DCEC9399-9942-9A07-FCC3-3C8C3968950F}" dt="2023-09-04T05:52:08.317" v="381"/>
        <pc:sldMkLst>
          <pc:docMk/>
          <pc:sldMk cId="2770033456" sldId="376"/>
        </pc:sldMkLst>
        <pc:spChg chg="del topLvl">
          <ac:chgData name="zeshan khan" userId="S::zeshan.khan@nu.edu.pk::860a7133-657c-43e7-a51a-16ddffe6fb40" providerId="AD" clId="Web-{DCEC9399-9942-9A07-FCC3-3C8C3968950F}" dt="2023-09-04T05:52:08.317" v="381"/>
          <ac:spMkLst>
            <pc:docMk/>
            <pc:sldMk cId="2770033456" sldId="376"/>
            <ac:spMk id="78855" creationId="{00000000-0000-0000-0000-000000000000}"/>
          </ac:spMkLst>
        </pc:spChg>
        <pc:grpChg chg="del">
          <ac:chgData name="zeshan khan" userId="S::zeshan.khan@nu.edu.pk::860a7133-657c-43e7-a51a-16ddffe6fb40" providerId="AD" clId="Web-{DCEC9399-9942-9A07-FCC3-3C8C3968950F}" dt="2023-09-04T05:52:08.317" v="381"/>
          <ac:grpSpMkLst>
            <pc:docMk/>
            <pc:sldMk cId="2770033456" sldId="376"/>
            <ac:grpSpMk id="78853" creationId="{00000000-0000-0000-0000-000000000000}"/>
          </ac:grpSpMkLst>
        </pc:grpChg>
        <pc:picChg chg="topLvl">
          <ac:chgData name="zeshan khan" userId="S::zeshan.khan@nu.edu.pk::860a7133-657c-43e7-a51a-16ddffe6fb40" providerId="AD" clId="Web-{DCEC9399-9942-9A07-FCC3-3C8C3968950F}" dt="2023-09-04T05:52:08.317" v="381"/>
          <ac:picMkLst>
            <pc:docMk/>
            <pc:sldMk cId="2770033456" sldId="376"/>
            <ac:picMk id="78854" creationId="{00000000-0000-0000-0000-000000000000}"/>
          </ac:picMkLst>
        </pc:picChg>
      </pc:sldChg>
    </pc:docChg>
  </pc:docChgLst>
  <pc:docChgLst>
    <pc:chgData name="zeshan khan" userId="S::zeshan.khan@nu.edu.pk::860a7133-657c-43e7-a51a-16ddffe6fb40" providerId="AD" clId="Web-{A7C68244-5185-42AB-427B-7CC6628A894D}"/>
    <pc:docChg chg="modSld">
      <pc:chgData name="zeshan khan" userId="S::zeshan.khan@nu.edu.pk::860a7133-657c-43e7-a51a-16ddffe6fb40" providerId="AD" clId="Web-{A7C68244-5185-42AB-427B-7CC6628A894D}" dt="2023-09-14T11:29:14.876" v="26"/>
      <pc:docMkLst>
        <pc:docMk/>
      </pc:docMkLst>
      <pc:sldChg chg="modSp">
        <pc:chgData name="zeshan khan" userId="S::zeshan.khan@nu.edu.pk::860a7133-657c-43e7-a51a-16ddffe6fb40" providerId="AD" clId="Web-{A7C68244-5185-42AB-427B-7CC6628A894D}" dt="2023-09-14T11:06:06.043" v="12" actId="20577"/>
        <pc:sldMkLst>
          <pc:docMk/>
          <pc:sldMk cId="290916315" sldId="378"/>
        </pc:sldMkLst>
        <pc:spChg chg="mod">
          <ac:chgData name="zeshan khan" userId="S::zeshan.khan@nu.edu.pk::860a7133-657c-43e7-a51a-16ddffe6fb40" providerId="AD" clId="Web-{A7C68244-5185-42AB-427B-7CC6628A894D}" dt="2023-09-14T11:04:13.164" v="1" actId="20577"/>
          <ac:spMkLst>
            <pc:docMk/>
            <pc:sldMk cId="290916315" sldId="378"/>
            <ac:spMk id="2" creationId="{00000000-0000-0000-0000-000000000000}"/>
          </ac:spMkLst>
        </pc:spChg>
        <pc:spChg chg="mod">
          <ac:chgData name="zeshan khan" userId="S::zeshan.khan@nu.edu.pk::860a7133-657c-43e7-a51a-16ddffe6fb40" providerId="AD" clId="Web-{A7C68244-5185-42AB-427B-7CC6628A894D}" dt="2023-09-14T11:06:06.043" v="12" actId="20577"/>
          <ac:spMkLst>
            <pc:docMk/>
            <pc:sldMk cId="290916315" sldId="378"/>
            <ac:spMk id="62469" creationId="{00000000-0000-0000-0000-000000000000}"/>
          </ac:spMkLst>
        </pc:spChg>
      </pc:sldChg>
      <pc:sldChg chg="modSp mod modShow">
        <pc:chgData name="zeshan khan" userId="S::zeshan.khan@nu.edu.pk::860a7133-657c-43e7-a51a-16ddffe6fb40" providerId="AD" clId="Web-{A7C68244-5185-42AB-427B-7CC6628A894D}" dt="2023-09-14T11:29:14.876" v="26"/>
        <pc:sldMkLst>
          <pc:docMk/>
          <pc:sldMk cId="1804246186" sldId="385"/>
        </pc:sldMkLst>
        <pc:spChg chg="mod">
          <ac:chgData name="zeshan khan" userId="S::zeshan.khan@nu.edu.pk::860a7133-657c-43e7-a51a-16ddffe6fb40" providerId="AD" clId="Web-{A7C68244-5185-42AB-427B-7CC6628A894D}" dt="2023-09-14T11:27:33.637" v="18" actId="20577"/>
          <ac:spMkLst>
            <pc:docMk/>
            <pc:sldMk cId="1804246186" sldId="385"/>
            <ac:spMk id="2" creationId="{00000000-0000-0000-0000-000000000000}"/>
          </ac:spMkLst>
        </pc:spChg>
        <pc:spChg chg="mod">
          <ac:chgData name="zeshan khan" userId="S::zeshan.khan@nu.edu.pk::860a7133-657c-43e7-a51a-16ddffe6fb40" providerId="AD" clId="Web-{A7C68244-5185-42AB-427B-7CC6628A894D}" dt="2023-09-14T11:27:56.247" v="22" actId="20577"/>
          <ac:spMkLst>
            <pc:docMk/>
            <pc:sldMk cId="1804246186" sldId="385"/>
            <ac:spMk id="3" creationId="{00000000-0000-0000-0000-000000000000}"/>
          </ac:spMkLst>
        </pc:spChg>
        <pc:graphicFrameChg chg="mod modGraphic">
          <ac:chgData name="zeshan khan" userId="S::zeshan.khan@nu.edu.pk::860a7133-657c-43e7-a51a-16ddffe6fb40" providerId="AD" clId="Web-{A7C68244-5185-42AB-427B-7CC6628A894D}" dt="2023-09-14T11:28:22.233" v="25" actId="1076"/>
          <ac:graphicFrameMkLst>
            <pc:docMk/>
            <pc:sldMk cId="1804246186" sldId="385"/>
            <ac:graphicFrameMk id="4" creationId="{00000000-0000-0000-0000-000000000000}"/>
          </ac:graphicFrameMkLst>
        </pc:graphicFrameChg>
      </pc:sldChg>
      <pc:sldChg chg="addSp modSp mod setBg">
        <pc:chgData name="zeshan khan" userId="S::zeshan.khan@nu.edu.pk::860a7133-657c-43e7-a51a-16ddffe6fb40" providerId="AD" clId="Web-{A7C68244-5185-42AB-427B-7CC6628A894D}" dt="2023-09-14T11:01:43.925" v="0"/>
        <pc:sldMkLst>
          <pc:docMk/>
          <pc:sldMk cId="806465638" sldId="395"/>
        </pc:sldMkLst>
        <pc:spChg chg="mod">
          <ac:chgData name="zeshan khan" userId="S::zeshan.khan@nu.edu.pk::860a7133-657c-43e7-a51a-16ddffe6fb40" providerId="AD" clId="Web-{A7C68244-5185-42AB-427B-7CC6628A894D}" dt="2023-09-14T11:01:43.925" v="0"/>
          <ac:spMkLst>
            <pc:docMk/>
            <pc:sldMk cId="806465638" sldId="395"/>
            <ac:spMk id="2" creationId="{E73211FA-EDA5-95C7-8BCC-E148571F2797}"/>
          </ac:spMkLst>
        </pc:spChg>
        <pc:spChg chg="add">
          <ac:chgData name="zeshan khan" userId="S::zeshan.khan@nu.edu.pk::860a7133-657c-43e7-a51a-16ddffe6fb40" providerId="AD" clId="Web-{A7C68244-5185-42AB-427B-7CC6628A894D}" dt="2023-09-14T11:01:43.925" v="0"/>
          <ac:spMkLst>
            <pc:docMk/>
            <pc:sldMk cId="806465638" sldId="395"/>
            <ac:spMk id="8" creationId="{D434FA0C-F588-EB05-BF1B-5039B64D816C}"/>
          </ac:spMkLst>
        </pc:spChg>
        <pc:spChg chg="add">
          <ac:chgData name="zeshan khan" userId="S::zeshan.khan@nu.edu.pk::860a7133-657c-43e7-a51a-16ddffe6fb40" providerId="AD" clId="Web-{A7C68244-5185-42AB-427B-7CC6628A894D}" dt="2023-09-14T11:01:43.925" v="0"/>
          <ac:spMkLst>
            <pc:docMk/>
            <pc:sldMk cId="806465638" sldId="395"/>
            <ac:spMk id="11" creationId="{3F4C104D-5F30-4811-9376-566B26E4719A}"/>
          </ac:spMkLst>
        </pc:spChg>
        <pc:spChg chg="add">
          <ac:chgData name="zeshan khan" userId="S::zeshan.khan@nu.edu.pk::860a7133-657c-43e7-a51a-16ddffe6fb40" providerId="AD" clId="Web-{A7C68244-5185-42AB-427B-7CC6628A894D}" dt="2023-09-14T11:01:43.925" v="0"/>
          <ac:spMkLst>
            <pc:docMk/>
            <pc:sldMk cId="806465638" sldId="395"/>
            <ac:spMk id="13" creationId="{0815E34B-5D02-4E01-A936-E8E1C0AB6F12}"/>
          </ac:spMkLst>
        </pc:spChg>
        <pc:spChg chg="add">
          <ac:chgData name="zeshan khan" userId="S::zeshan.khan@nu.edu.pk::860a7133-657c-43e7-a51a-16ddffe6fb40" providerId="AD" clId="Web-{A7C68244-5185-42AB-427B-7CC6628A894D}" dt="2023-09-14T11:01:43.925" v="0"/>
          <ac:spMkLst>
            <pc:docMk/>
            <pc:sldMk cId="806465638" sldId="395"/>
            <ac:spMk id="15" creationId="{7DE3414B-B032-4710-A468-D3285E38C5FF}"/>
          </ac:spMkLst>
        </pc:spChg>
        <pc:picChg chg="mod">
          <ac:chgData name="zeshan khan" userId="S::zeshan.khan@nu.edu.pk::860a7133-657c-43e7-a51a-16ddffe6fb40" providerId="AD" clId="Web-{A7C68244-5185-42AB-427B-7CC6628A894D}" dt="2023-09-14T11:01:43.925" v="0"/>
          <ac:picMkLst>
            <pc:docMk/>
            <pc:sldMk cId="806465638" sldId="395"/>
            <ac:picMk id="4" creationId="{C6B64EBB-7958-BB0F-B9B8-725890218EDC}"/>
          </ac:picMkLst>
        </pc:picChg>
      </pc:sldChg>
    </pc:docChg>
  </pc:docChgLst>
  <pc:docChgLst>
    <pc:chgData name="zeshan khan" userId="S::zeshan.khan@nu.edu.pk::860a7133-657c-43e7-a51a-16ddffe6fb40" providerId="AD" clId="Web-{D361B5DE-B0FE-0B36-9A20-BC816319F5CC}"/>
    <pc:docChg chg="modSld">
      <pc:chgData name="zeshan khan" userId="S::zeshan.khan@nu.edu.pk::860a7133-657c-43e7-a51a-16ddffe6fb40" providerId="AD" clId="Web-{D361B5DE-B0FE-0B36-9A20-BC816319F5CC}" dt="2023-09-06T10:21:07.015" v="6" actId="20577"/>
      <pc:docMkLst>
        <pc:docMk/>
      </pc:docMkLst>
      <pc:sldChg chg="modSp">
        <pc:chgData name="zeshan khan" userId="S::zeshan.khan@nu.edu.pk::860a7133-657c-43e7-a51a-16ddffe6fb40" providerId="AD" clId="Web-{D361B5DE-B0FE-0B36-9A20-BC816319F5CC}" dt="2023-09-06T10:20:46.764" v="4" actId="14100"/>
        <pc:sldMkLst>
          <pc:docMk/>
          <pc:sldMk cId="3450377732" sldId="367"/>
        </pc:sldMkLst>
        <pc:spChg chg="mod">
          <ac:chgData name="zeshan khan" userId="S::zeshan.khan@nu.edu.pk::860a7133-657c-43e7-a51a-16ddffe6fb40" providerId="AD" clId="Web-{D361B5DE-B0FE-0B36-9A20-BC816319F5CC}" dt="2023-09-06T10:20:25.404" v="1" actId="1076"/>
          <ac:spMkLst>
            <pc:docMk/>
            <pc:sldMk cId="3450377732" sldId="367"/>
            <ac:spMk id="62469" creationId="{00000000-0000-0000-0000-000000000000}"/>
          </ac:spMkLst>
        </pc:spChg>
        <pc:spChg chg="mod">
          <ac:chgData name="zeshan khan" userId="S::zeshan.khan@nu.edu.pk::860a7133-657c-43e7-a51a-16ddffe6fb40" providerId="AD" clId="Web-{D361B5DE-B0FE-0B36-9A20-BC816319F5CC}" dt="2023-09-06T10:20:46.764" v="4" actId="14100"/>
          <ac:spMkLst>
            <pc:docMk/>
            <pc:sldMk cId="3450377732" sldId="367"/>
            <ac:spMk id="62470" creationId="{00000000-0000-0000-0000-000000000000}"/>
          </ac:spMkLst>
        </pc:spChg>
        <pc:grpChg chg="mod">
          <ac:chgData name="zeshan khan" userId="S::zeshan.khan@nu.edu.pk::860a7133-657c-43e7-a51a-16ddffe6fb40" providerId="AD" clId="Web-{D361B5DE-B0FE-0B36-9A20-BC816319F5CC}" dt="2023-09-06T10:20:43.279" v="3" actId="1076"/>
          <ac:grpSpMkLst>
            <pc:docMk/>
            <pc:sldMk cId="3450377732" sldId="367"/>
            <ac:grpSpMk id="62471" creationId="{00000000-0000-0000-0000-000000000000}"/>
          </ac:grpSpMkLst>
        </pc:grpChg>
      </pc:sldChg>
      <pc:sldChg chg="modSp">
        <pc:chgData name="zeshan khan" userId="S::zeshan.khan@nu.edu.pk::860a7133-657c-43e7-a51a-16ddffe6fb40" providerId="AD" clId="Web-{D361B5DE-B0FE-0B36-9A20-BC816319F5CC}" dt="2023-09-06T10:21:07.015" v="6" actId="20577"/>
        <pc:sldMkLst>
          <pc:docMk/>
          <pc:sldMk cId="290916315" sldId="378"/>
        </pc:sldMkLst>
        <pc:spChg chg="mod">
          <ac:chgData name="zeshan khan" userId="S::zeshan.khan@nu.edu.pk::860a7133-657c-43e7-a51a-16ddffe6fb40" providerId="AD" clId="Web-{D361B5DE-B0FE-0B36-9A20-BC816319F5CC}" dt="2023-09-06T10:21:07.015" v="6" actId="20577"/>
          <ac:spMkLst>
            <pc:docMk/>
            <pc:sldMk cId="290916315" sldId="378"/>
            <ac:spMk id="62469" creationId="{00000000-0000-0000-0000-000000000000}"/>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s>
</file>

<file path=ppt/diagrams/_rels/data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4" Type="http://schemas.openxmlformats.org/officeDocument/2006/relationships/image" Target="../media/image78.svg"/></Relationships>
</file>

<file path=ppt/diagrams/_rels/data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 Id="rId4" Type="http://schemas.openxmlformats.org/officeDocument/2006/relationships/image" Target="../media/image82.svg"/></Relationships>
</file>

<file path=ppt/diagrams/_rels/data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4" Type="http://schemas.openxmlformats.org/officeDocument/2006/relationships/image" Target="../media/image86.svg"/></Relationships>
</file>

<file path=ppt/diagrams/_rels/data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svg"/><Relationship Id="rId1" Type="http://schemas.openxmlformats.org/officeDocument/2006/relationships/image" Target="../media/image107.png"/><Relationship Id="rId4" Type="http://schemas.openxmlformats.org/officeDocument/2006/relationships/image" Target="../media/image11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4" Type="http://schemas.openxmlformats.org/officeDocument/2006/relationships/image" Target="../media/image7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 Id="rId4" Type="http://schemas.openxmlformats.org/officeDocument/2006/relationships/image" Target="../media/image8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4" Type="http://schemas.openxmlformats.org/officeDocument/2006/relationships/image" Target="../media/image8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svg"/><Relationship Id="rId1" Type="http://schemas.openxmlformats.org/officeDocument/2006/relationships/image" Target="../media/image107.png"/><Relationship Id="rId4" Type="http://schemas.openxmlformats.org/officeDocument/2006/relationships/image" Target="../media/image1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4F03D7-9408-46B8-BA69-5FFE10FAE691}"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F154E8E3-B327-4EB6-A42F-3B8C38922D1A}">
      <dgm:prSet/>
      <dgm:spPr/>
      <dgm:t>
        <a:bodyPr/>
        <a:lstStyle/>
        <a:p>
          <a:r>
            <a:rPr lang="en-US"/>
            <a:t>We can </a:t>
          </a:r>
          <a:r>
            <a:rPr lang="en-US" b="1"/>
            <a:t>fix images </a:t>
          </a:r>
          <a:r>
            <a:rPr lang="en-US"/>
            <a:t>that have </a:t>
          </a:r>
          <a:r>
            <a:rPr lang="en-US" b="1"/>
            <a:t>poor contrast</a:t>
          </a:r>
          <a:r>
            <a:rPr lang="en-US"/>
            <a:t> by applying a pretty simple contrast specification</a:t>
          </a:r>
        </a:p>
      </dgm:t>
    </dgm:pt>
    <dgm:pt modelId="{FC9F7961-8F95-4AA3-89AF-C87BF06B33E5}" type="parTrans" cxnId="{A1958324-5645-47D4-B438-8250153EDA1B}">
      <dgm:prSet/>
      <dgm:spPr/>
      <dgm:t>
        <a:bodyPr/>
        <a:lstStyle/>
        <a:p>
          <a:endParaRPr lang="en-US"/>
        </a:p>
      </dgm:t>
    </dgm:pt>
    <dgm:pt modelId="{9320521F-4906-497B-8720-BA627A29AC92}" type="sibTrans" cxnId="{A1958324-5645-47D4-B438-8250153EDA1B}">
      <dgm:prSet/>
      <dgm:spPr/>
      <dgm:t>
        <a:bodyPr/>
        <a:lstStyle/>
        <a:p>
          <a:endParaRPr lang="en-US"/>
        </a:p>
      </dgm:t>
    </dgm:pt>
    <dgm:pt modelId="{815641B7-A3D0-40CE-B7CD-6FAE668A60CC}">
      <dgm:prSet/>
      <dgm:spPr/>
      <dgm:t>
        <a:bodyPr/>
        <a:lstStyle/>
        <a:p>
          <a:r>
            <a:rPr lang="en-US"/>
            <a:t>The interesting part is how do we decide on this transformation function?</a:t>
          </a:r>
        </a:p>
      </dgm:t>
    </dgm:pt>
    <dgm:pt modelId="{94ED8AAF-15D7-4EF4-8394-11A9865B7F80}" type="parTrans" cxnId="{62FE1AB0-C86A-4AEB-A601-A957B9576CD4}">
      <dgm:prSet/>
      <dgm:spPr/>
      <dgm:t>
        <a:bodyPr/>
        <a:lstStyle/>
        <a:p>
          <a:endParaRPr lang="en-US"/>
        </a:p>
      </dgm:t>
    </dgm:pt>
    <dgm:pt modelId="{75B8E50B-F1AA-48B2-91E2-289BEBB694B2}" type="sibTrans" cxnId="{62FE1AB0-C86A-4AEB-A601-A957B9576CD4}">
      <dgm:prSet/>
      <dgm:spPr/>
      <dgm:t>
        <a:bodyPr/>
        <a:lstStyle/>
        <a:p>
          <a:endParaRPr lang="en-US"/>
        </a:p>
      </dgm:t>
    </dgm:pt>
    <dgm:pt modelId="{EA290C0A-6442-456D-B67B-92C2BFCB5946}" type="pres">
      <dgm:prSet presAssocID="{FD4F03D7-9408-46B8-BA69-5FFE10FAE691}" presName="outerComposite" presStyleCnt="0">
        <dgm:presLayoutVars>
          <dgm:chMax val="5"/>
          <dgm:dir/>
          <dgm:resizeHandles val="exact"/>
        </dgm:presLayoutVars>
      </dgm:prSet>
      <dgm:spPr/>
    </dgm:pt>
    <dgm:pt modelId="{FEC3D6C1-1F86-431C-B23E-73FE4FD6237B}" type="pres">
      <dgm:prSet presAssocID="{FD4F03D7-9408-46B8-BA69-5FFE10FAE691}" presName="dummyMaxCanvas" presStyleCnt="0">
        <dgm:presLayoutVars/>
      </dgm:prSet>
      <dgm:spPr/>
    </dgm:pt>
    <dgm:pt modelId="{6D738BF4-8437-4E3C-BC16-1B82B5541D3B}" type="pres">
      <dgm:prSet presAssocID="{FD4F03D7-9408-46B8-BA69-5FFE10FAE691}" presName="TwoNodes_1" presStyleLbl="node1" presStyleIdx="0" presStyleCnt="2">
        <dgm:presLayoutVars>
          <dgm:bulletEnabled val="1"/>
        </dgm:presLayoutVars>
      </dgm:prSet>
      <dgm:spPr/>
    </dgm:pt>
    <dgm:pt modelId="{661B5CBC-71B2-4098-9BC9-D1F9E26BBF84}" type="pres">
      <dgm:prSet presAssocID="{FD4F03D7-9408-46B8-BA69-5FFE10FAE691}" presName="TwoNodes_2" presStyleLbl="node1" presStyleIdx="1" presStyleCnt="2">
        <dgm:presLayoutVars>
          <dgm:bulletEnabled val="1"/>
        </dgm:presLayoutVars>
      </dgm:prSet>
      <dgm:spPr/>
    </dgm:pt>
    <dgm:pt modelId="{CFBA49C6-75F5-4C19-9B9F-F4D91E773461}" type="pres">
      <dgm:prSet presAssocID="{FD4F03D7-9408-46B8-BA69-5FFE10FAE691}" presName="TwoConn_1-2" presStyleLbl="fgAccFollowNode1" presStyleIdx="0" presStyleCnt="1">
        <dgm:presLayoutVars>
          <dgm:bulletEnabled val="1"/>
        </dgm:presLayoutVars>
      </dgm:prSet>
      <dgm:spPr/>
    </dgm:pt>
    <dgm:pt modelId="{4D8D2D23-3DFF-46A6-AF99-6E7A17E864DD}" type="pres">
      <dgm:prSet presAssocID="{FD4F03D7-9408-46B8-BA69-5FFE10FAE691}" presName="TwoNodes_1_text" presStyleLbl="node1" presStyleIdx="1" presStyleCnt="2">
        <dgm:presLayoutVars>
          <dgm:bulletEnabled val="1"/>
        </dgm:presLayoutVars>
      </dgm:prSet>
      <dgm:spPr/>
    </dgm:pt>
    <dgm:pt modelId="{AA90C16C-A736-4692-B1E9-2A76E5DD22C6}" type="pres">
      <dgm:prSet presAssocID="{FD4F03D7-9408-46B8-BA69-5FFE10FAE691}" presName="TwoNodes_2_text" presStyleLbl="node1" presStyleIdx="1" presStyleCnt="2">
        <dgm:presLayoutVars>
          <dgm:bulletEnabled val="1"/>
        </dgm:presLayoutVars>
      </dgm:prSet>
      <dgm:spPr/>
    </dgm:pt>
  </dgm:ptLst>
  <dgm:cxnLst>
    <dgm:cxn modelId="{8233B001-C4B4-4832-8A0D-0C463AC01D1A}" type="presOf" srcId="{FD4F03D7-9408-46B8-BA69-5FFE10FAE691}" destId="{EA290C0A-6442-456D-B67B-92C2BFCB5946}" srcOrd="0" destOrd="0" presId="urn:microsoft.com/office/officeart/2005/8/layout/vProcess5"/>
    <dgm:cxn modelId="{D863DE1B-9E51-4C01-80CA-EF5F258EA46E}" type="presOf" srcId="{9320521F-4906-497B-8720-BA627A29AC92}" destId="{CFBA49C6-75F5-4C19-9B9F-F4D91E773461}" srcOrd="0" destOrd="0" presId="urn:microsoft.com/office/officeart/2005/8/layout/vProcess5"/>
    <dgm:cxn modelId="{A1958324-5645-47D4-B438-8250153EDA1B}" srcId="{FD4F03D7-9408-46B8-BA69-5FFE10FAE691}" destId="{F154E8E3-B327-4EB6-A42F-3B8C38922D1A}" srcOrd="0" destOrd="0" parTransId="{FC9F7961-8F95-4AA3-89AF-C87BF06B33E5}" sibTransId="{9320521F-4906-497B-8720-BA627A29AC92}"/>
    <dgm:cxn modelId="{92922247-5EA8-4117-99ED-A61B563F3139}" type="presOf" srcId="{F154E8E3-B327-4EB6-A42F-3B8C38922D1A}" destId="{4D8D2D23-3DFF-46A6-AF99-6E7A17E864DD}" srcOrd="1" destOrd="0" presId="urn:microsoft.com/office/officeart/2005/8/layout/vProcess5"/>
    <dgm:cxn modelId="{22B2DE84-7891-44C3-B541-31C05CE0DBF8}" type="presOf" srcId="{815641B7-A3D0-40CE-B7CD-6FAE668A60CC}" destId="{AA90C16C-A736-4692-B1E9-2A76E5DD22C6}" srcOrd="1" destOrd="0" presId="urn:microsoft.com/office/officeart/2005/8/layout/vProcess5"/>
    <dgm:cxn modelId="{70741092-6533-404C-B17C-962003DE4448}" type="presOf" srcId="{815641B7-A3D0-40CE-B7CD-6FAE668A60CC}" destId="{661B5CBC-71B2-4098-9BC9-D1F9E26BBF84}" srcOrd="0" destOrd="0" presId="urn:microsoft.com/office/officeart/2005/8/layout/vProcess5"/>
    <dgm:cxn modelId="{62FE1AB0-C86A-4AEB-A601-A957B9576CD4}" srcId="{FD4F03D7-9408-46B8-BA69-5FFE10FAE691}" destId="{815641B7-A3D0-40CE-B7CD-6FAE668A60CC}" srcOrd="1" destOrd="0" parTransId="{94ED8AAF-15D7-4EF4-8394-11A9865B7F80}" sibTransId="{75B8E50B-F1AA-48B2-91E2-289BEBB694B2}"/>
    <dgm:cxn modelId="{62EE29F3-95B2-4CC3-99CA-5239E4F28179}" type="presOf" srcId="{F154E8E3-B327-4EB6-A42F-3B8C38922D1A}" destId="{6D738BF4-8437-4E3C-BC16-1B82B5541D3B}" srcOrd="0" destOrd="0" presId="urn:microsoft.com/office/officeart/2005/8/layout/vProcess5"/>
    <dgm:cxn modelId="{A96C49C8-6357-4DDD-B030-35DE40FC1DD2}" type="presParOf" srcId="{EA290C0A-6442-456D-B67B-92C2BFCB5946}" destId="{FEC3D6C1-1F86-431C-B23E-73FE4FD6237B}" srcOrd="0" destOrd="0" presId="urn:microsoft.com/office/officeart/2005/8/layout/vProcess5"/>
    <dgm:cxn modelId="{09C41C97-221D-4FF3-AC2C-FD407258192E}" type="presParOf" srcId="{EA290C0A-6442-456D-B67B-92C2BFCB5946}" destId="{6D738BF4-8437-4E3C-BC16-1B82B5541D3B}" srcOrd="1" destOrd="0" presId="urn:microsoft.com/office/officeart/2005/8/layout/vProcess5"/>
    <dgm:cxn modelId="{3BDCD70A-C89D-4910-8A50-221CA0DCAD71}" type="presParOf" srcId="{EA290C0A-6442-456D-B67B-92C2BFCB5946}" destId="{661B5CBC-71B2-4098-9BC9-D1F9E26BBF84}" srcOrd="2" destOrd="0" presId="urn:microsoft.com/office/officeart/2005/8/layout/vProcess5"/>
    <dgm:cxn modelId="{0C80A684-59D0-4ED2-B073-AC406A3D6532}" type="presParOf" srcId="{EA290C0A-6442-456D-B67B-92C2BFCB5946}" destId="{CFBA49C6-75F5-4C19-9B9F-F4D91E773461}" srcOrd="3" destOrd="0" presId="urn:microsoft.com/office/officeart/2005/8/layout/vProcess5"/>
    <dgm:cxn modelId="{AF5CC78B-C790-4F7A-9061-FD3B968E6F6C}" type="presParOf" srcId="{EA290C0A-6442-456D-B67B-92C2BFCB5946}" destId="{4D8D2D23-3DFF-46A6-AF99-6E7A17E864DD}" srcOrd="4" destOrd="0" presId="urn:microsoft.com/office/officeart/2005/8/layout/vProcess5"/>
    <dgm:cxn modelId="{A6958EE5-78DB-4148-8C1A-3705FC2D362F}" type="presParOf" srcId="{EA290C0A-6442-456D-B67B-92C2BFCB5946}" destId="{AA90C16C-A736-4692-B1E9-2A76E5DD22C6}"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9A87BF-545C-4CAD-AEF5-309B7364416C}"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01EF4C3-4654-4F84-8782-5B86A331728A}">
      <dgm:prSet/>
      <dgm:spPr/>
      <dgm:t>
        <a:bodyPr/>
        <a:lstStyle/>
        <a:p>
          <a:r>
            <a:rPr lang="en-US"/>
            <a:t>Calculate the Histogram</a:t>
          </a:r>
        </a:p>
      </dgm:t>
    </dgm:pt>
    <dgm:pt modelId="{17C10A50-8F3D-4F08-AE2A-19BA15618E2C}" type="parTrans" cxnId="{CE13E7B0-A0EC-4A53-A7AF-9E34622C4EF9}">
      <dgm:prSet/>
      <dgm:spPr/>
      <dgm:t>
        <a:bodyPr/>
        <a:lstStyle/>
        <a:p>
          <a:endParaRPr lang="en-US"/>
        </a:p>
      </dgm:t>
    </dgm:pt>
    <dgm:pt modelId="{D312CECB-D400-41E5-A255-2FB78DB3BB50}" type="sibTrans" cxnId="{CE13E7B0-A0EC-4A53-A7AF-9E34622C4EF9}">
      <dgm:prSet/>
      <dgm:spPr/>
      <dgm:t>
        <a:bodyPr/>
        <a:lstStyle/>
        <a:p>
          <a:endParaRPr lang="en-US"/>
        </a:p>
      </dgm:t>
    </dgm:pt>
    <dgm:pt modelId="{CDF4D333-17BE-4248-8B5A-FD91D16D7B76}">
      <dgm:prSet/>
      <dgm:spPr/>
      <dgm:t>
        <a:bodyPr/>
        <a:lstStyle/>
        <a:p>
          <a:r>
            <a:rPr lang="en-US"/>
            <a:t>Normalize the Histogram</a:t>
          </a:r>
        </a:p>
      </dgm:t>
    </dgm:pt>
    <dgm:pt modelId="{D02CA381-C498-4438-8341-90006A6AC307}" type="parTrans" cxnId="{658F197B-EA35-4E19-8797-E1CC3E8AE0CC}">
      <dgm:prSet/>
      <dgm:spPr/>
      <dgm:t>
        <a:bodyPr/>
        <a:lstStyle/>
        <a:p>
          <a:endParaRPr lang="en-US"/>
        </a:p>
      </dgm:t>
    </dgm:pt>
    <dgm:pt modelId="{1319F79F-38D3-4373-B9B9-3F51AEA30FCC}" type="sibTrans" cxnId="{658F197B-EA35-4E19-8797-E1CC3E8AE0CC}">
      <dgm:prSet/>
      <dgm:spPr/>
      <dgm:t>
        <a:bodyPr/>
        <a:lstStyle/>
        <a:p>
          <a:endParaRPr lang="en-US"/>
        </a:p>
      </dgm:t>
    </dgm:pt>
    <dgm:pt modelId="{E1DA6B69-CC91-43FF-BACA-122A9D152D30}">
      <dgm:prSet/>
      <dgm:spPr/>
      <dgm:t>
        <a:bodyPr/>
        <a:lstStyle/>
        <a:p>
          <a:r>
            <a:rPr lang="en-US"/>
            <a:t>Cumulative Distribution Function (CDF)</a:t>
          </a:r>
        </a:p>
      </dgm:t>
    </dgm:pt>
    <dgm:pt modelId="{51C561AA-F7A8-408D-A354-377B90EE665C}" type="parTrans" cxnId="{DCBB50E4-56FD-43EB-A33C-FA4983F64404}">
      <dgm:prSet/>
      <dgm:spPr/>
      <dgm:t>
        <a:bodyPr/>
        <a:lstStyle/>
        <a:p>
          <a:endParaRPr lang="en-US"/>
        </a:p>
      </dgm:t>
    </dgm:pt>
    <dgm:pt modelId="{F0468645-E081-417B-9809-DBFFEDA511C7}" type="sibTrans" cxnId="{DCBB50E4-56FD-43EB-A33C-FA4983F64404}">
      <dgm:prSet/>
      <dgm:spPr/>
      <dgm:t>
        <a:bodyPr/>
        <a:lstStyle/>
        <a:p>
          <a:endParaRPr lang="en-US"/>
        </a:p>
      </dgm:t>
    </dgm:pt>
    <dgm:pt modelId="{9D631139-4D6E-407C-AF74-282F8FEEE702}">
      <dgm:prSet/>
      <dgm:spPr/>
      <dgm:t>
        <a:bodyPr/>
        <a:lstStyle/>
        <a:p>
          <a:r>
            <a:rPr lang="en-US"/>
            <a:t>Histogram Equalization</a:t>
          </a:r>
        </a:p>
      </dgm:t>
    </dgm:pt>
    <dgm:pt modelId="{6A2810CE-696D-43E9-89D5-466E037A635D}" type="parTrans" cxnId="{8918E926-157B-4AC1-89C2-8B905540D4A6}">
      <dgm:prSet/>
      <dgm:spPr/>
      <dgm:t>
        <a:bodyPr/>
        <a:lstStyle/>
        <a:p>
          <a:endParaRPr lang="en-US"/>
        </a:p>
      </dgm:t>
    </dgm:pt>
    <dgm:pt modelId="{FB6763C0-E95A-4A6F-AAD6-8D3B24290109}" type="sibTrans" cxnId="{8918E926-157B-4AC1-89C2-8B905540D4A6}">
      <dgm:prSet/>
      <dgm:spPr/>
      <dgm:t>
        <a:bodyPr/>
        <a:lstStyle/>
        <a:p>
          <a:endParaRPr lang="en-US"/>
        </a:p>
      </dgm:t>
    </dgm:pt>
    <dgm:pt modelId="{39A13146-1844-44F5-92EF-2022F29E6531}">
      <dgm:prSet/>
      <dgm:spPr/>
      <dgm:t>
        <a:bodyPr/>
        <a:lstStyle/>
        <a:p>
          <a:r>
            <a:rPr lang="en-US"/>
            <a:t>Apply the Mapping</a:t>
          </a:r>
        </a:p>
      </dgm:t>
    </dgm:pt>
    <dgm:pt modelId="{587F0FDD-5917-4271-B3FD-F9814CD8A953}" type="parTrans" cxnId="{54C03436-572D-44CB-ACEC-89D28A939200}">
      <dgm:prSet/>
      <dgm:spPr/>
      <dgm:t>
        <a:bodyPr/>
        <a:lstStyle/>
        <a:p>
          <a:endParaRPr lang="en-US"/>
        </a:p>
      </dgm:t>
    </dgm:pt>
    <dgm:pt modelId="{5624C529-D8F6-44A9-9856-0AEBB5EF0AE6}" type="sibTrans" cxnId="{54C03436-572D-44CB-ACEC-89D28A939200}">
      <dgm:prSet/>
      <dgm:spPr/>
      <dgm:t>
        <a:bodyPr/>
        <a:lstStyle/>
        <a:p>
          <a:endParaRPr lang="en-US"/>
        </a:p>
      </dgm:t>
    </dgm:pt>
    <dgm:pt modelId="{6C629371-D58C-4442-9466-594295E14B6A}" type="pres">
      <dgm:prSet presAssocID="{279A87BF-545C-4CAD-AEF5-309B7364416C}" presName="root" presStyleCnt="0">
        <dgm:presLayoutVars>
          <dgm:dir/>
          <dgm:resizeHandles val="exact"/>
        </dgm:presLayoutVars>
      </dgm:prSet>
      <dgm:spPr/>
    </dgm:pt>
    <dgm:pt modelId="{E5C4FDC6-7539-4DA4-9C2E-FE19A7CC3C9E}" type="pres">
      <dgm:prSet presAssocID="{001EF4C3-4654-4F84-8782-5B86A331728A}" presName="compNode" presStyleCnt="0"/>
      <dgm:spPr/>
    </dgm:pt>
    <dgm:pt modelId="{67D3B92D-98E6-4F07-8DA2-3356E8308AB2}" type="pres">
      <dgm:prSet presAssocID="{001EF4C3-4654-4F84-8782-5B86A331728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thematics"/>
        </a:ext>
      </dgm:extLst>
    </dgm:pt>
    <dgm:pt modelId="{A8643CB1-8436-4EEC-B25C-8AB02E9E5502}" type="pres">
      <dgm:prSet presAssocID="{001EF4C3-4654-4F84-8782-5B86A331728A}" presName="spaceRect" presStyleCnt="0"/>
      <dgm:spPr/>
    </dgm:pt>
    <dgm:pt modelId="{48117CCE-2798-4E75-B821-681A969E664B}" type="pres">
      <dgm:prSet presAssocID="{001EF4C3-4654-4F84-8782-5B86A331728A}" presName="textRect" presStyleLbl="revTx" presStyleIdx="0" presStyleCnt="5">
        <dgm:presLayoutVars>
          <dgm:chMax val="1"/>
          <dgm:chPref val="1"/>
        </dgm:presLayoutVars>
      </dgm:prSet>
      <dgm:spPr/>
    </dgm:pt>
    <dgm:pt modelId="{1B9E7D40-175B-415E-9EB8-91B2B18EBB34}" type="pres">
      <dgm:prSet presAssocID="{D312CECB-D400-41E5-A255-2FB78DB3BB50}" presName="sibTrans" presStyleCnt="0"/>
      <dgm:spPr/>
    </dgm:pt>
    <dgm:pt modelId="{4E43CA30-809B-4C7B-89E1-D76F4A20F26F}" type="pres">
      <dgm:prSet presAssocID="{CDF4D333-17BE-4248-8B5A-FD91D16D7B76}" presName="compNode" presStyleCnt="0"/>
      <dgm:spPr/>
    </dgm:pt>
    <dgm:pt modelId="{7AA1C636-38DA-4B27-870A-E48ABBDCF482}" type="pres">
      <dgm:prSet presAssocID="{CDF4D333-17BE-4248-8B5A-FD91D16D7B7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now"/>
        </a:ext>
      </dgm:extLst>
    </dgm:pt>
    <dgm:pt modelId="{422860B5-A29D-4A24-81D7-B2E672B561B2}" type="pres">
      <dgm:prSet presAssocID="{CDF4D333-17BE-4248-8B5A-FD91D16D7B76}" presName="spaceRect" presStyleCnt="0"/>
      <dgm:spPr/>
    </dgm:pt>
    <dgm:pt modelId="{E9D63D79-49DF-4FDC-A6C9-02D910321294}" type="pres">
      <dgm:prSet presAssocID="{CDF4D333-17BE-4248-8B5A-FD91D16D7B76}" presName="textRect" presStyleLbl="revTx" presStyleIdx="1" presStyleCnt="5">
        <dgm:presLayoutVars>
          <dgm:chMax val="1"/>
          <dgm:chPref val="1"/>
        </dgm:presLayoutVars>
      </dgm:prSet>
      <dgm:spPr/>
    </dgm:pt>
    <dgm:pt modelId="{F8A32C33-122F-49DB-8BF6-06B24705F049}" type="pres">
      <dgm:prSet presAssocID="{1319F79F-38D3-4373-B9B9-3F51AEA30FCC}" presName="sibTrans" presStyleCnt="0"/>
      <dgm:spPr/>
    </dgm:pt>
    <dgm:pt modelId="{0D710464-BE8A-4D92-A24D-01011880C9A9}" type="pres">
      <dgm:prSet presAssocID="{E1DA6B69-CC91-43FF-BACA-122A9D152D30}" presName="compNode" presStyleCnt="0"/>
      <dgm:spPr/>
    </dgm:pt>
    <dgm:pt modelId="{832E4B4F-DD19-4025-93CC-4C2DC4139510}" type="pres">
      <dgm:prSet presAssocID="{E1DA6B69-CC91-43FF-BACA-122A9D152D3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ircles with Lines"/>
        </a:ext>
      </dgm:extLst>
    </dgm:pt>
    <dgm:pt modelId="{9DDCEE4D-7F93-4563-998D-527D4C79FA3A}" type="pres">
      <dgm:prSet presAssocID="{E1DA6B69-CC91-43FF-BACA-122A9D152D30}" presName="spaceRect" presStyleCnt="0"/>
      <dgm:spPr/>
    </dgm:pt>
    <dgm:pt modelId="{7C87A545-051C-4342-B453-7B7F203AE41C}" type="pres">
      <dgm:prSet presAssocID="{E1DA6B69-CC91-43FF-BACA-122A9D152D30}" presName="textRect" presStyleLbl="revTx" presStyleIdx="2" presStyleCnt="5">
        <dgm:presLayoutVars>
          <dgm:chMax val="1"/>
          <dgm:chPref val="1"/>
        </dgm:presLayoutVars>
      </dgm:prSet>
      <dgm:spPr/>
    </dgm:pt>
    <dgm:pt modelId="{3C3882BA-DECE-40EC-ABA9-32E930510B06}" type="pres">
      <dgm:prSet presAssocID="{F0468645-E081-417B-9809-DBFFEDA511C7}" presName="sibTrans" presStyleCnt="0"/>
      <dgm:spPr/>
    </dgm:pt>
    <dgm:pt modelId="{0A1D4550-3113-4C46-AE53-53D8BAEF9D32}" type="pres">
      <dgm:prSet presAssocID="{9D631139-4D6E-407C-AF74-282F8FEEE702}" presName="compNode" presStyleCnt="0"/>
      <dgm:spPr/>
    </dgm:pt>
    <dgm:pt modelId="{547FC483-0B10-4349-BA5D-70095CF586D6}" type="pres">
      <dgm:prSet presAssocID="{9D631139-4D6E-407C-AF74-282F8FEEE70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ie chart"/>
        </a:ext>
      </dgm:extLst>
    </dgm:pt>
    <dgm:pt modelId="{EE1AD347-394F-434F-902B-F84B8112B8A1}" type="pres">
      <dgm:prSet presAssocID="{9D631139-4D6E-407C-AF74-282F8FEEE702}" presName="spaceRect" presStyleCnt="0"/>
      <dgm:spPr/>
    </dgm:pt>
    <dgm:pt modelId="{62860B3A-17C7-410F-AB90-D2CC16FE89A8}" type="pres">
      <dgm:prSet presAssocID="{9D631139-4D6E-407C-AF74-282F8FEEE702}" presName="textRect" presStyleLbl="revTx" presStyleIdx="3" presStyleCnt="5">
        <dgm:presLayoutVars>
          <dgm:chMax val="1"/>
          <dgm:chPref val="1"/>
        </dgm:presLayoutVars>
      </dgm:prSet>
      <dgm:spPr/>
    </dgm:pt>
    <dgm:pt modelId="{AA0F8F0E-DCC6-4F25-9437-4CF997EE3498}" type="pres">
      <dgm:prSet presAssocID="{FB6763C0-E95A-4A6F-AAD6-8D3B24290109}" presName="sibTrans" presStyleCnt="0"/>
      <dgm:spPr/>
    </dgm:pt>
    <dgm:pt modelId="{100B73D4-ADF5-408F-8B77-D9BCD91CCC77}" type="pres">
      <dgm:prSet presAssocID="{39A13146-1844-44F5-92EF-2022F29E6531}" presName="compNode" presStyleCnt="0"/>
      <dgm:spPr/>
    </dgm:pt>
    <dgm:pt modelId="{8D63D69F-A33B-4BF5-A484-3F32E4824C86}" type="pres">
      <dgm:prSet presAssocID="{39A13146-1844-44F5-92EF-2022F29E653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p with pin"/>
        </a:ext>
      </dgm:extLst>
    </dgm:pt>
    <dgm:pt modelId="{7CAACE82-2C16-41FA-8D26-191B787E98C3}" type="pres">
      <dgm:prSet presAssocID="{39A13146-1844-44F5-92EF-2022F29E6531}" presName="spaceRect" presStyleCnt="0"/>
      <dgm:spPr/>
    </dgm:pt>
    <dgm:pt modelId="{CBD5DA44-2E6E-439F-A3E6-9FD0882737D5}" type="pres">
      <dgm:prSet presAssocID="{39A13146-1844-44F5-92EF-2022F29E6531}" presName="textRect" presStyleLbl="revTx" presStyleIdx="4" presStyleCnt="5">
        <dgm:presLayoutVars>
          <dgm:chMax val="1"/>
          <dgm:chPref val="1"/>
        </dgm:presLayoutVars>
      </dgm:prSet>
      <dgm:spPr/>
    </dgm:pt>
  </dgm:ptLst>
  <dgm:cxnLst>
    <dgm:cxn modelId="{DF2AD60E-CF36-477F-B282-ABFB1A24FF6E}" type="presOf" srcId="{CDF4D333-17BE-4248-8B5A-FD91D16D7B76}" destId="{E9D63D79-49DF-4FDC-A6C9-02D910321294}" srcOrd="0" destOrd="0" presId="urn:microsoft.com/office/officeart/2018/2/layout/IconLabelList"/>
    <dgm:cxn modelId="{F2C57A1B-CEBB-42C8-8EC4-2D3F2DFA9EC4}" type="presOf" srcId="{9D631139-4D6E-407C-AF74-282F8FEEE702}" destId="{62860B3A-17C7-410F-AB90-D2CC16FE89A8}" srcOrd="0" destOrd="0" presId="urn:microsoft.com/office/officeart/2018/2/layout/IconLabelList"/>
    <dgm:cxn modelId="{8918E926-157B-4AC1-89C2-8B905540D4A6}" srcId="{279A87BF-545C-4CAD-AEF5-309B7364416C}" destId="{9D631139-4D6E-407C-AF74-282F8FEEE702}" srcOrd="3" destOrd="0" parTransId="{6A2810CE-696D-43E9-89D5-466E037A635D}" sibTransId="{FB6763C0-E95A-4A6F-AAD6-8D3B24290109}"/>
    <dgm:cxn modelId="{54C03436-572D-44CB-ACEC-89D28A939200}" srcId="{279A87BF-545C-4CAD-AEF5-309B7364416C}" destId="{39A13146-1844-44F5-92EF-2022F29E6531}" srcOrd="4" destOrd="0" parTransId="{587F0FDD-5917-4271-B3FD-F9814CD8A953}" sibTransId="{5624C529-D8F6-44A9-9856-0AEBB5EF0AE6}"/>
    <dgm:cxn modelId="{658F197B-EA35-4E19-8797-E1CC3E8AE0CC}" srcId="{279A87BF-545C-4CAD-AEF5-309B7364416C}" destId="{CDF4D333-17BE-4248-8B5A-FD91D16D7B76}" srcOrd="1" destOrd="0" parTransId="{D02CA381-C498-4438-8341-90006A6AC307}" sibTransId="{1319F79F-38D3-4373-B9B9-3F51AEA30FCC}"/>
    <dgm:cxn modelId="{E56FBB7B-0DF0-4FEE-96F6-C77792FAFCE9}" type="presOf" srcId="{279A87BF-545C-4CAD-AEF5-309B7364416C}" destId="{6C629371-D58C-4442-9466-594295E14B6A}" srcOrd="0" destOrd="0" presId="urn:microsoft.com/office/officeart/2018/2/layout/IconLabelList"/>
    <dgm:cxn modelId="{34C9757E-0415-41DC-88BB-580618AC5D24}" type="presOf" srcId="{E1DA6B69-CC91-43FF-BACA-122A9D152D30}" destId="{7C87A545-051C-4342-B453-7B7F203AE41C}" srcOrd="0" destOrd="0" presId="urn:microsoft.com/office/officeart/2018/2/layout/IconLabelList"/>
    <dgm:cxn modelId="{BAAC2A9C-2A77-402D-81E0-5EA27686A4C9}" type="presOf" srcId="{001EF4C3-4654-4F84-8782-5B86A331728A}" destId="{48117CCE-2798-4E75-B821-681A969E664B}" srcOrd="0" destOrd="0" presId="urn:microsoft.com/office/officeart/2018/2/layout/IconLabelList"/>
    <dgm:cxn modelId="{CE13E7B0-A0EC-4A53-A7AF-9E34622C4EF9}" srcId="{279A87BF-545C-4CAD-AEF5-309B7364416C}" destId="{001EF4C3-4654-4F84-8782-5B86A331728A}" srcOrd="0" destOrd="0" parTransId="{17C10A50-8F3D-4F08-AE2A-19BA15618E2C}" sibTransId="{D312CECB-D400-41E5-A255-2FB78DB3BB50}"/>
    <dgm:cxn modelId="{348B0ED7-F464-4FF6-B19C-73081F913C94}" type="presOf" srcId="{39A13146-1844-44F5-92EF-2022F29E6531}" destId="{CBD5DA44-2E6E-439F-A3E6-9FD0882737D5}" srcOrd="0" destOrd="0" presId="urn:microsoft.com/office/officeart/2018/2/layout/IconLabelList"/>
    <dgm:cxn modelId="{DCBB50E4-56FD-43EB-A33C-FA4983F64404}" srcId="{279A87BF-545C-4CAD-AEF5-309B7364416C}" destId="{E1DA6B69-CC91-43FF-BACA-122A9D152D30}" srcOrd="2" destOrd="0" parTransId="{51C561AA-F7A8-408D-A354-377B90EE665C}" sibTransId="{F0468645-E081-417B-9809-DBFFEDA511C7}"/>
    <dgm:cxn modelId="{97DEFB16-CB31-4E19-B553-701DD21B571D}" type="presParOf" srcId="{6C629371-D58C-4442-9466-594295E14B6A}" destId="{E5C4FDC6-7539-4DA4-9C2E-FE19A7CC3C9E}" srcOrd="0" destOrd="0" presId="urn:microsoft.com/office/officeart/2018/2/layout/IconLabelList"/>
    <dgm:cxn modelId="{C487EA7A-34D5-4B4A-AE0B-5730332949AE}" type="presParOf" srcId="{E5C4FDC6-7539-4DA4-9C2E-FE19A7CC3C9E}" destId="{67D3B92D-98E6-4F07-8DA2-3356E8308AB2}" srcOrd="0" destOrd="0" presId="urn:microsoft.com/office/officeart/2018/2/layout/IconLabelList"/>
    <dgm:cxn modelId="{93702B79-0DD8-4E74-8C0E-2F3497516383}" type="presParOf" srcId="{E5C4FDC6-7539-4DA4-9C2E-FE19A7CC3C9E}" destId="{A8643CB1-8436-4EEC-B25C-8AB02E9E5502}" srcOrd="1" destOrd="0" presId="urn:microsoft.com/office/officeart/2018/2/layout/IconLabelList"/>
    <dgm:cxn modelId="{414770B7-BE58-4970-8A1C-8777F31AE730}" type="presParOf" srcId="{E5C4FDC6-7539-4DA4-9C2E-FE19A7CC3C9E}" destId="{48117CCE-2798-4E75-B821-681A969E664B}" srcOrd="2" destOrd="0" presId="urn:microsoft.com/office/officeart/2018/2/layout/IconLabelList"/>
    <dgm:cxn modelId="{5A6CB0A8-667A-4CAD-AD90-3E2E1F79A5A4}" type="presParOf" srcId="{6C629371-D58C-4442-9466-594295E14B6A}" destId="{1B9E7D40-175B-415E-9EB8-91B2B18EBB34}" srcOrd="1" destOrd="0" presId="urn:microsoft.com/office/officeart/2018/2/layout/IconLabelList"/>
    <dgm:cxn modelId="{25D4DB6C-2B74-4260-859E-671BB6B5DE6D}" type="presParOf" srcId="{6C629371-D58C-4442-9466-594295E14B6A}" destId="{4E43CA30-809B-4C7B-89E1-D76F4A20F26F}" srcOrd="2" destOrd="0" presId="urn:microsoft.com/office/officeart/2018/2/layout/IconLabelList"/>
    <dgm:cxn modelId="{D518589B-A1DC-4AB7-8763-5FC2DD0F8991}" type="presParOf" srcId="{4E43CA30-809B-4C7B-89E1-D76F4A20F26F}" destId="{7AA1C636-38DA-4B27-870A-E48ABBDCF482}" srcOrd="0" destOrd="0" presId="urn:microsoft.com/office/officeart/2018/2/layout/IconLabelList"/>
    <dgm:cxn modelId="{4E571816-E714-4BC1-8734-FD213088AF02}" type="presParOf" srcId="{4E43CA30-809B-4C7B-89E1-D76F4A20F26F}" destId="{422860B5-A29D-4A24-81D7-B2E672B561B2}" srcOrd="1" destOrd="0" presId="urn:microsoft.com/office/officeart/2018/2/layout/IconLabelList"/>
    <dgm:cxn modelId="{755F88B5-E159-4E53-9069-B8FF0DE702C0}" type="presParOf" srcId="{4E43CA30-809B-4C7B-89E1-D76F4A20F26F}" destId="{E9D63D79-49DF-4FDC-A6C9-02D910321294}" srcOrd="2" destOrd="0" presId="urn:microsoft.com/office/officeart/2018/2/layout/IconLabelList"/>
    <dgm:cxn modelId="{BC9E4E1B-2074-43A0-892F-DA00F70668B7}" type="presParOf" srcId="{6C629371-D58C-4442-9466-594295E14B6A}" destId="{F8A32C33-122F-49DB-8BF6-06B24705F049}" srcOrd="3" destOrd="0" presId="urn:microsoft.com/office/officeart/2018/2/layout/IconLabelList"/>
    <dgm:cxn modelId="{E7022114-F986-4DCE-98C8-586A6472D8F8}" type="presParOf" srcId="{6C629371-D58C-4442-9466-594295E14B6A}" destId="{0D710464-BE8A-4D92-A24D-01011880C9A9}" srcOrd="4" destOrd="0" presId="urn:microsoft.com/office/officeart/2018/2/layout/IconLabelList"/>
    <dgm:cxn modelId="{1978AC40-7C13-4F9E-ABC5-BD73B5B2D920}" type="presParOf" srcId="{0D710464-BE8A-4D92-A24D-01011880C9A9}" destId="{832E4B4F-DD19-4025-93CC-4C2DC4139510}" srcOrd="0" destOrd="0" presId="urn:microsoft.com/office/officeart/2018/2/layout/IconLabelList"/>
    <dgm:cxn modelId="{CEFF36B7-FF16-445C-BD47-195304EE834A}" type="presParOf" srcId="{0D710464-BE8A-4D92-A24D-01011880C9A9}" destId="{9DDCEE4D-7F93-4563-998D-527D4C79FA3A}" srcOrd="1" destOrd="0" presId="urn:microsoft.com/office/officeart/2018/2/layout/IconLabelList"/>
    <dgm:cxn modelId="{7E8FC372-06DE-4386-B9DB-DF6FBE8F07B5}" type="presParOf" srcId="{0D710464-BE8A-4D92-A24D-01011880C9A9}" destId="{7C87A545-051C-4342-B453-7B7F203AE41C}" srcOrd="2" destOrd="0" presId="urn:microsoft.com/office/officeart/2018/2/layout/IconLabelList"/>
    <dgm:cxn modelId="{BCAFB89C-E771-4989-B038-C886ED142D62}" type="presParOf" srcId="{6C629371-D58C-4442-9466-594295E14B6A}" destId="{3C3882BA-DECE-40EC-ABA9-32E930510B06}" srcOrd="5" destOrd="0" presId="urn:microsoft.com/office/officeart/2018/2/layout/IconLabelList"/>
    <dgm:cxn modelId="{9A27775B-1938-45CC-818F-D2C349DB601B}" type="presParOf" srcId="{6C629371-D58C-4442-9466-594295E14B6A}" destId="{0A1D4550-3113-4C46-AE53-53D8BAEF9D32}" srcOrd="6" destOrd="0" presId="urn:microsoft.com/office/officeart/2018/2/layout/IconLabelList"/>
    <dgm:cxn modelId="{8407BF1A-2F99-4340-99B1-95A90877EDB2}" type="presParOf" srcId="{0A1D4550-3113-4C46-AE53-53D8BAEF9D32}" destId="{547FC483-0B10-4349-BA5D-70095CF586D6}" srcOrd="0" destOrd="0" presId="urn:microsoft.com/office/officeart/2018/2/layout/IconLabelList"/>
    <dgm:cxn modelId="{67243F84-23BF-4270-831B-6171C964E6C3}" type="presParOf" srcId="{0A1D4550-3113-4C46-AE53-53D8BAEF9D32}" destId="{EE1AD347-394F-434F-902B-F84B8112B8A1}" srcOrd="1" destOrd="0" presId="urn:microsoft.com/office/officeart/2018/2/layout/IconLabelList"/>
    <dgm:cxn modelId="{A258E6A7-E91E-4784-828E-6914C43B7F59}" type="presParOf" srcId="{0A1D4550-3113-4C46-AE53-53D8BAEF9D32}" destId="{62860B3A-17C7-410F-AB90-D2CC16FE89A8}" srcOrd="2" destOrd="0" presId="urn:microsoft.com/office/officeart/2018/2/layout/IconLabelList"/>
    <dgm:cxn modelId="{251E1A98-F582-4B79-BC7B-AD23C9852D23}" type="presParOf" srcId="{6C629371-D58C-4442-9466-594295E14B6A}" destId="{AA0F8F0E-DCC6-4F25-9437-4CF997EE3498}" srcOrd="7" destOrd="0" presId="urn:microsoft.com/office/officeart/2018/2/layout/IconLabelList"/>
    <dgm:cxn modelId="{82B2F870-DF20-445A-BF4C-1667F4ADA888}" type="presParOf" srcId="{6C629371-D58C-4442-9466-594295E14B6A}" destId="{100B73D4-ADF5-408F-8B77-D9BCD91CCC77}" srcOrd="8" destOrd="0" presId="urn:microsoft.com/office/officeart/2018/2/layout/IconLabelList"/>
    <dgm:cxn modelId="{5C50A645-074B-45F7-85EC-7EB915CBE36E}" type="presParOf" srcId="{100B73D4-ADF5-408F-8B77-D9BCD91CCC77}" destId="{8D63D69F-A33B-4BF5-A484-3F32E4824C86}" srcOrd="0" destOrd="0" presId="urn:microsoft.com/office/officeart/2018/2/layout/IconLabelList"/>
    <dgm:cxn modelId="{84EC35B8-8ABD-4C28-9156-3E3C16020871}" type="presParOf" srcId="{100B73D4-ADF5-408F-8B77-D9BCD91CCC77}" destId="{7CAACE82-2C16-41FA-8D26-191B787E98C3}" srcOrd="1" destOrd="0" presId="urn:microsoft.com/office/officeart/2018/2/layout/IconLabelList"/>
    <dgm:cxn modelId="{9BB830BB-AEDC-49C6-8F41-E4FF3ABD0621}" type="presParOf" srcId="{100B73D4-ADF5-408F-8B77-D9BCD91CCC77}" destId="{CBD5DA44-2E6E-439F-A3E6-9FD0882737D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083AD3-00FC-4ECC-96C6-4C313E73F918}"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FD07BCFA-8630-4318-8786-1D4F4D37A1DC}">
      <dgm:prSet/>
      <dgm:spPr/>
      <dgm:t>
        <a:bodyPr/>
        <a:lstStyle/>
        <a:p>
          <a:r>
            <a:rPr lang="en-US"/>
            <a:t>Divide each bin (intensity level) by the total number of pixels in the image.</a:t>
          </a:r>
        </a:p>
      </dgm:t>
    </dgm:pt>
    <dgm:pt modelId="{13131338-0747-4854-9149-591235C52C4B}" type="parTrans" cxnId="{66C1B91D-7099-4F77-BFEC-FC28EF0DA59E}">
      <dgm:prSet/>
      <dgm:spPr/>
      <dgm:t>
        <a:bodyPr/>
        <a:lstStyle/>
        <a:p>
          <a:endParaRPr lang="en-US"/>
        </a:p>
      </dgm:t>
    </dgm:pt>
    <dgm:pt modelId="{2A9F3A7F-F5F5-4523-8065-D078589A9037}" type="sibTrans" cxnId="{66C1B91D-7099-4F77-BFEC-FC28EF0DA59E}">
      <dgm:prSet/>
      <dgm:spPr/>
      <dgm:t>
        <a:bodyPr/>
        <a:lstStyle/>
        <a:p>
          <a:endParaRPr lang="en-US"/>
        </a:p>
      </dgm:t>
    </dgm:pt>
    <dgm:pt modelId="{8E88D69A-5446-4A20-9880-04C5BC75CD30}">
      <dgm:prSet/>
      <dgm:spPr/>
      <dgm:t>
        <a:bodyPr/>
        <a:lstStyle/>
        <a:p>
          <a:r>
            <a:rPr lang="en-US"/>
            <a:t>This gives you the probability distribution of pixel intensities.</a:t>
          </a:r>
        </a:p>
      </dgm:t>
    </dgm:pt>
    <dgm:pt modelId="{0BE4D0C6-51B9-4F9D-906E-51DD8AFF3F31}" type="parTrans" cxnId="{CCD4159F-7487-46B0-825B-140BEF88F9B5}">
      <dgm:prSet/>
      <dgm:spPr/>
      <dgm:t>
        <a:bodyPr/>
        <a:lstStyle/>
        <a:p>
          <a:endParaRPr lang="en-US"/>
        </a:p>
      </dgm:t>
    </dgm:pt>
    <dgm:pt modelId="{B25753DC-1502-41A5-98BD-66432DDB7565}" type="sibTrans" cxnId="{CCD4159F-7487-46B0-825B-140BEF88F9B5}">
      <dgm:prSet/>
      <dgm:spPr/>
      <dgm:t>
        <a:bodyPr/>
        <a:lstStyle/>
        <a:p>
          <a:endParaRPr lang="en-US"/>
        </a:p>
      </dgm:t>
    </dgm:pt>
    <dgm:pt modelId="{F78F86B3-328C-4DB6-B0C1-E21089B8B845}" type="pres">
      <dgm:prSet presAssocID="{8A083AD3-00FC-4ECC-96C6-4C313E73F918}" presName="root" presStyleCnt="0">
        <dgm:presLayoutVars>
          <dgm:dir/>
          <dgm:resizeHandles val="exact"/>
        </dgm:presLayoutVars>
      </dgm:prSet>
      <dgm:spPr/>
    </dgm:pt>
    <dgm:pt modelId="{DFF1ED72-6FEF-4165-BB5A-260B2F49B175}" type="pres">
      <dgm:prSet presAssocID="{FD07BCFA-8630-4318-8786-1D4F4D37A1DC}" presName="compNode" presStyleCnt="0"/>
      <dgm:spPr/>
    </dgm:pt>
    <dgm:pt modelId="{315AFA95-941B-427D-BA2C-02BAC1A6905D}" type="pres">
      <dgm:prSet presAssocID="{FD07BCFA-8630-4318-8786-1D4F4D37A1D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rcles with Arrows"/>
        </a:ext>
      </dgm:extLst>
    </dgm:pt>
    <dgm:pt modelId="{61C52683-FBE3-4217-BD15-74DB23ECEE00}" type="pres">
      <dgm:prSet presAssocID="{FD07BCFA-8630-4318-8786-1D4F4D37A1DC}" presName="spaceRect" presStyleCnt="0"/>
      <dgm:spPr/>
    </dgm:pt>
    <dgm:pt modelId="{1242BDCD-1C73-415F-B574-BA5F2DAF3AE9}" type="pres">
      <dgm:prSet presAssocID="{FD07BCFA-8630-4318-8786-1D4F4D37A1DC}" presName="textRect" presStyleLbl="revTx" presStyleIdx="0" presStyleCnt="2">
        <dgm:presLayoutVars>
          <dgm:chMax val="1"/>
          <dgm:chPref val="1"/>
        </dgm:presLayoutVars>
      </dgm:prSet>
      <dgm:spPr/>
    </dgm:pt>
    <dgm:pt modelId="{5177989B-986E-4BAA-AC57-595C9FD3E373}" type="pres">
      <dgm:prSet presAssocID="{2A9F3A7F-F5F5-4523-8065-D078589A9037}" presName="sibTrans" presStyleCnt="0"/>
      <dgm:spPr/>
    </dgm:pt>
    <dgm:pt modelId="{672E2126-71F2-48D4-A6C1-D4F2DDE31CD8}" type="pres">
      <dgm:prSet presAssocID="{8E88D69A-5446-4A20-9880-04C5BC75CD30}" presName="compNode" presStyleCnt="0"/>
      <dgm:spPr/>
    </dgm:pt>
    <dgm:pt modelId="{D969E470-F574-44FD-9FDC-A4E76CA434D4}" type="pres">
      <dgm:prSet presAssocID="{8E88D69A-5446-4A20-9880-04C5BC75CD3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d"/>
        </a:ext>
      </dgm:extLst>
    </dgm:pt>
    <dgm:pt modelId="{C74799F2-9AB6-4C4E-B434-D09A8886455C}" type="pres">
      <dgm:prSet presAssocID="{8E88D69A-5446-4A20-9880-04C5BC75CD30}" presName="spaceRect" presStyleCnt="0"/>
      <dgm:spPr/>
    </dgm:pt>
    <dgm:pt modelId="{2F72668B-6F08-4C8A-94F3-A8CE9E42DCBB}" type="pres">
      <dgm:prSet presAssocID="{8E88D69A-5446-4A20-9880-04C5BC75CD30}" presName="textRect" presStyleLbl="revTx" presStyleIdx="1" presStyleCnt="2">
        <dgm:presLayoutVars>
          <dgm:chMax val="1"/>
          <dgm:chPref val="1"/>
        </dgm:presLayoutVars>
      </dgm:prSet>
      <dgm:spPr/>
    </dgm:pt>
  </dgm:ptLst>
  <dgm:cxnLst>
    <dgm:cxn modelId="{66C1B91D-7099-4F77-BFEC-FC28EF0DA59E}" srcId="{8A083AD3-00FC-4ECC-96C6-4C313E73F918}" destId="{FD07BCFA-8630-4318-8786-1D4F4D37A1DC}" srcOrd="0" destOrd="0" parTransId="{13131338-0747-4854-9149-591235C52C4B}" sibTransId="{2A9F3A7F-F5F5-4523-8065-D078589A9037}"/>
    <dgm:cxn modelId="{CCD4159F-7487-46B0-825B-140BEF88F9B5}" srcId="{8A083AD3-00FC-4ECC-96C6-4C313E73F918}" destId="{8E88D69A-5446-4A20-9880-04C5BC75CD30}" srcOrd="1" destOrd="0" parTransId="{0BE4D0C6-51B9-4F9D-906E-51DD8AFF3F31}" sibTransId="{B25753DC-1502-41A5-98BD-66432DDB7565}"/>
    <dgm:cxn modelId="{5F6CFCA2-82B8-4B4A-8C8D-B25AE5F95F70}" type="presOf" srcId="{8E88D69A-5446-4A20-9880-04C5BC75CD30}" destId="{2F72668B-6F08-4C8A-94F3-A8CE9E42DCBB}" srcOrd="0" destOrd="0" presId="urn:microsoft.com/office/officeart/2018/2/layout/IconLabelList"/>
    <dgm:cxn modelId="{199C28B2-1DF3-4748-9260-97C567F70D2C}" type="presOf" srcId="{8A083AD3-00FC-4ECC-96C6-4C313E73F918}" destId="{F78F86B3-328C-4DB6-B0C1-E21089B8B845}" srcOrd="0" destOrd="0" presId="urn:microsoft.com/office/officeart/2018/2/layout/IconLabelList"/>
    <dgm:cxn modelId="{6BB0B8CF-52E4-4C53-8D9C-734AF50BC8E9}" type="presOf" srcId="{FD07BCFA-8630-4318-8786-1D4F4D37A1DC}" destId="{1242BDCD-1C73-415F-B574-BA5F2DAF3AE9}" srcOrd="0" destOrd="0" presId="urn:microsoft.com/office/officeart/2018/2/layout/IconLabelList"/>
    <dgm:cxn modelId="{25213907-1AE7-4788-9D9A-CABCFAC9F98F}" type="presParOf" srcId="{F78F86B3-328C-4DB6-B0C1-E21089B8B845}" destId="{DFF1ED72-6FEF-4165-BB5A-260B2F49B175}" srcOrd="0" destOrd="0" presId="urn:microsoft.com/office/officeart/2018/2/layout/IconLabelList"/>
    <dgm:cxn modelId="{F2D0F962-496B-49B5-9B15-5D0181EED25B}" type="presParOf" srcId="{DFF1ED72-6FEF-4165-BB5A-260B2F49B175}" destId="{315AFA95-941B-427D-BA2C-02BAC1A6905D}" srcOrd="0" destOrd="0" presId="urn:microsoft.com/office/officeart/2018/2/layout/IconLabelList"/>
    <dgm:cxn modelId="{4A1C24C4-019F-4157-9C70-168F3C82C5FF}" type="presParOf" srcId="{DFF1ED72-6FEF-4165-BB5A-260B2F49B175}" destId="{61C52683-FBE3-4217-BD15-74DB23ECEE00}" srcOrd="1" destOrd="0" presId="urn:microsoft.com/office/officeart/2018/2/layout/IconLabelList"/>
    <dgm:cxn modelId="{8D445034-ACB5-443B-A193-AABBE35993B6}" type="presParOf" srcId="{DFF1ED72-6FEF-4165-BB5A-260B2F49B175}" destId="{1242BDCD-1C73-415F-B574-BA5F2DAF3AE9}" srcOrd="2" destOrd="0" presId="urn:microsoft.com/office/officeart/2018/2/layout/IconLabelList"/>
    <dgm:cxn modelId="{F9EC701E-C31C-44D0-8685-21B7864FF82A}" type="presParOf" srcId="{F78F86B3-328C-4DB6-B0C1-E21089B8B845}" destId="{5177989B-986E-4BAA-AC57-595C9FD3E373}" srcOrd="1" destOrd="0" presId="urn:microsoft.com/office/officeart/2018/2/layout/IconLabelList"/>
    <dgm:cxn modelId="{F9ED28BD-37C8-496E-B120-A787F716E28E}" type="presParOf" srcId="{F78F86B3-328C-4DB6-B0C1-E21089B8B845}" destId="{672E2126-71F2-48D4-A6C1-D4F2DDE31CD8}" srcOrd="2" destOrd="0" presId="urn:microsoft.com/office/officeart/2018/2/layout/IconLabelList"/>
    <dgm:cxn modelId="{0B2482A9-FCEA-4033-B978-FCF285378358}" type="presParOf" srcId="{672E2126-71F2-48D4-A6C1-D4F2DDE31CD8}" destId="{D969E470-F574-44FD-9FDC-A4E76CA434D4}" srcOrd="0" destOrd="0" presId="urn:microsoft.com/office/officeart/2018/2/layout/IconLabelList"/>
    <dgm:cxn modelId="{3673E0E0-2435-4ECA-81C2-0A12FA16A27A}" type="presParOf" srcId="{672E2126-71F2-48D4-A6C1-D4F2DDE31CD8}" destId="{C74799F2-9AB6-4C4E-B434-D09A8886455C}" srcOrd="1" destOrd="0" presId="urn:microsoft.com/office/officeart/2018/2/layout/IconLabelList"/>
    <dgm:cxn modelId="{928DA57C-C97A-463E-8BEF-728ADCD410B0}" type="presParOf" srcId="{672E2126-71F2-48D4-A6C1-D4F2DDE31CD8}" destId="{2F72668B-6F08-4C8A-94F3-A8CE9E42DCB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A9208A-02E2-4C44-9F02-851EFE3ECDF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373B3F8-6FBD-4DD3-8DA7-B038CA85086E}">
      <dgm:prSet/>
      <dgm:spPr/>
      <dgm:t>
        <a:bodyPr/>
        <a:lstStyle/>
        <a:p>
          <a:r>
            <a:rPr lang="en-US"/>
            <a:t>Cumulative sum of the normalized histogram.</a:t>
          </a:r>
        </a:p>
      </dgm:t>
    </dgm:pt>
    <dgm:pt modelId="{C51808E2-D668-48BA-B211-3D83427C90F6}" type="parTrans" cxnId="{564069B6-B996-4282-A1A6-5896FD29EA9A}">
      <dgm:prSet/>
      <dgm:spPr/>
      <dgm:t>
        <a:bodyPr/>
        <a:lstStyle/>
        <a:p>
          <a:endParaRPr lang="en-US"/>
        </a:p>
      </dgm:t>
    </dgm:pt>
    <dgm:pt modelId="{48C292AC-E66C-4B52-B390-57AF4DC8FEC1}" type="sibTrans" cxnId="{564069B6-B996-4282-A1A6-5896FD29EA9A}">
      <dgm:prSet/>
      <dgm:spPr/>
      <dgm:t>
        <a:bodyPr/>
        <a:lstStyle/>
        <a:p>
          <a:endParaRPr lang="en-US"/>
        </a:p>
      </dgm:t>
    </dgm:pt>
    <dgm:pt modelId="{CD5D7DC2-3631-4240-99EC-7F517EE50625}">
      <dgm:prSet/>
      <dgm:spPr/>
      <dgm:t>
        <a:bodyPr/>
        <a:lstStyle/>
        <a:p>
          <a:r>
            <a:rPr lang="en-US"/>
            <a:t>This function represents the cumulative probability of having an intensity value less than or equal to a specific value</a:t>
          </a:r>
        </a:p>
      </dgm:t>
    </dgm:pt>
    <dgm:pt modelId="{14400F51-497A-4C77-97E7-6C64342760E0}" type="parTrans" cxnId="{9B2DF529-BE09-4616-80B6-746DCE98AD59}">
      <dgm:prSet/>
      <dgm:spPr/>
      <dgm:t>
        <a:bodyPr/>
        <a:lstStyle/>
        <a:p>
          <a:endParaRPr lang="en-US"/>
        </a:p>
      </dgm:t>
    </dgm:pt>
    <dgm:pt modelId="{B83D59A8-062A-433D-8C0A-0CD7BF406F71}" type="sibTrans" cxnId="{9B2DF529-BE09-4616-80B6-746DCE98AD59}">
      <dgm:prSet/>
      <dgm:spPr/>
      <dgm:t>
        <a:bodyPr/>
        <a:lstStyle/>
        <a:p>
          <a:endParaRPr lang="en-US"/>
        </a:p>
      </dgm:t>
    </dgm:pt>
    <dgm:pt modelId="{993DFF31-60A5-4EC7-B213-8C0E89AB8F80}" type="pres">
      <dgm:prSet presAssocID="{8EA9208A-02E2-4C44-9F02-851EFE3ECDF5}" presName="root" presStyleCnt="0">
        <dgm:presLayoutVars>
          <dgm:dir/>
          <dgm:resizeHandles val="exact"/>
        </dgm:presLayoutVars>
      </dgm:prSet>
      <dgm:spPr/>
    </dgm:pt>
    <dgm:pt modelId="{719E2407-3F5F-46CD-B809-802A89A93B4E}" type="pres">
      <dgm:prSet presAssocID="{0373B3F8-6FBD-4DD3-8DA7-B038CA85086E}" presName="compNode" presStyleCnt="0"/>
      <dgm:spPr/>
    </dgm:pt>
    <dgm:pt modelId="{5AB03FA3-44CE-457D-A5C2-8656A4D2AD97}" type="pres">
      <dgm:prSet presAssocID="{0373B3F8-6FBD-4DD3-8DA7-B038CA85086E}" presName="bgRect" presStyleLbl="bgShp" presStyleIdx="0" presStyleCnt="2"/>
      <dgm:spPr/>
    </dgm:pt>
    <dgm:pt modelId="{F947E948-D553-4656-A20E-341A35959D70}" type="pres">
      <dgm:prSet presAssocID="{0373B3F8-6FBD-4DD3-8DA7-B038CA85086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ce"/>
        </a:ext>
      </dgm:extLst>
    </dgm:pt>
    <dgm:pt modelId="{747611C3-06B4-4D6A-9937-2319E2BF13CD}" type="pres">
      <dgm:prSet presAssocID="{0373B3F8-6FBD-4DD3-8DA7-B038CA85086E}" presName="spaceRect" presStyleCnt="0"/>
      <dgm:spPr/>
    </dgm:pt>
    <dgm:pt modelId="{E38D5F96-456F-4637-9962-D5EB317699CB}" type="pres">
      <dgm:prSet presAssocID="{0373B3F8-6FBD-4DD3-8DA7-B038CA85086E}" presName="parTx" presStyleLbl="revTx" presStyleIdx="0" presStyleCnt="2">
        <dgm:presLayoutVars>
          <dgm:chMax val="0"/>
          <dgm:chPref val="0"/>
        </dgm:presLayoutVars>
      </dgm:prSet>
      <dgm:spPr/>
    </dgm:pt>
    <dgm:pt modelId="{2C09542A-871F-4502-A255-2662A8D923C8}" type="pres">
      <dgm:prSet presAssocID="{48C292AC-E66C-4B52-B390-57AF4DC8FEC1}" presName="sibTrans" presStyleCnt="0"/>
      <dgm:spPr/>
    </dgm:pt>
    <dgm:pt modelId="{1364CC79-DF1B-4AC7-A696-5618D927BE38}" type="pres">
      <dgm:prSet presAssocID="{CD5D7DC2-3631-4240-99EC-7F517EE50625}" presName="compNode" presStyleCnt="0"/>
      <dgm:spPr/>
    </dgm:pt>
    <dgm:pt modelId="{34697149-81E0-482C-AE0E-9D7926D428CE}" type="pres">
      <dgm:prSet presAssocID="{CD5D7DC2-3631-4240-99EC-7F517EE50625}" presName="bgRect" presStyleLbl="bgShp" presStyleIdx="1" presStyleCnt="2"/>
      <dgm:spPr/>
    </dgm:pt>
    <dgm:pt modelId="{7EF3389E-15AE-4001-B2BE-062749C69A0F}" type="pres">
      <dgm:prSet presAssocID="{CD5D7DC2-3631-4240-99EC-7F517EE5062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0E8C4E06-B862-4D7B-AB06-383C8C31388D}" type="pres">
      <dgm:prSet presAssocID="{CD5D7DC2-3631-4240-99EC-7F517EE50625}" presName="spaceRect" presStyleCnt="0"/>
      <dgm:spPr/>
    </dgm:pt>
    <dgm:pt modelId="{3146FCD7-FC42-45F3-9EBB-C90E91F40733}" type="pres">
      <dgm:prSet presAssocID="{CD5D7DC2-3631-4240-99EC-7F517EE50625}" presName="parTx" presStyleLbl="revTx" presStyleIdx="1" presStyleCnt="2">
        <dgm:presLayoutVars>
          <dgm:chMax val="0"/>
          <dgm:chPref val="0"/>
        </dgm:presLayoutVars>
      </dgm:prSet>
      <dgm:spPr/>
    </dgm:pt>
  </dgm:ptLst>
  <dgm:cxnLst>
    <dgm:cxn modelId="{9B2DF529-BE09-4616-80B6-746DCE98AD59}" srcId="{8EA9208A-02E2-4C44-9F02-851EFE3ECDF5}" destId="{CD5D7DC2-3631-4240-99EC-7F517EE50625}" srcOrd="1" destOrd="0" parTransId="{14400F51-497A-4C77-97E7-6C64342760E0}" sibTransId="{B83D59A8-062A-433D-8C0A-0CD7BF406F71}"/>
    <dgm:cxn modelId="{F42B1891-0631-4362-8B1F-D57C524D3568}" type="presOf" srcId="{CD5D7DC2-3631-4240-99EC-7F517EE50625}" destId="{3146FCD7-FC42-45F3-9EBB-C90E91F40733}" srcOrd="0" destOrd="0" presId="urn:microsoft.com/office/officeart/2018/2/layout/IconVerticalSolidList"/>
    <dgm:cxn modelId="{8E10E6A6-05D2-470F-9E71-D98CBD16A777}" type="presOf" srcId="{0373B3F8-6FBD-4DD3-8DA7-B038CA85086E}" destId="{E38D5F96-456F-4637-9962-D5EB317699CB}" srcOrd="0" destOrd="0" presId="urn:microsoft.com/office/officeart/2018/2/layout/IconVerticalSolidList"/>
    <dgm:cxn modelId="{564069B6-B996-4282-A1A6-5896FD29EA9A}" srcId="{8EA9208A-02E2-4C44-9F02-851EFE3ECDF5}" destId="{0373B3F8-6FBD-4DD3-8DA7-B038CA85086E}" srcOrd="0" destOrd="0" parTransId="{C51808E2-D668-48BA-B211-3D83427C90F6}" sibTransId="{48C292AC-E66C-4B52-B390-57AF4DC8FEC1}"/>
    <dgm:cxn modelId="{83F567CE-56C7-4327-81DB-49C5D1E3F277}" type="presOf" srcId="{8EA9208A-02E2-4C44-9F02-851EFE3ECDF5}" destId="{993DFF31-60A5-4EC7-B213-8C0E89AB8F80}" srcOrd="0" destOrd="0" presId="urn:microsoft.com/office/officeart/2018/2/layout/IconVerticalSolidList"/>
    <dgm:cxn modelId="{EE36DCEE-85EE-4B00-B545-399756FA7706}" type="presParOf" srcId="{993DFF31-60A5-4EC7-B213-8C0E89AB8F80}" destId="{719E2407-3F5F-46CD-B809-802A89A93B4E}" srcOrd="0" destOrd="0" presId="urn:microsoft.com/office/officeart/2018/2/layout/IconVerticalSolidList"/>
    <dgm:cxn modelId="{93584BD2-349A-473E-89CF-23CA654C4B84}" type="presParOf" srcId="{719E2407-3F5F-46CD-B809-802A89A93B4E}" destId="{5AB03FA3-44CE-457D-A5C2-8656A4D2AD97}" srcOrd="0" destOrd="0" presId="urn:microsoft.com/office/officeart/2018/2/layout/IconVerticalSolidList"/>
    <dgm:cxn modelId="{01583564-53D4-402C-9A75-76A8E81F3195}" type="presParOf" srcId="{719E2407-3F5F-46CD-B809-802A89A93B4E}" destId="{F947E948-D553-4656-A20E-341A35959D70}" srcOrd="1" destOrd="0" presId="urn:microsoft.com/office/officeart/2018/2/layout/IconVerticalSolidList"/>
    <dgm:cxn modelId="{00C447E9-48DA-4650-9DE0-72C451ED3D9D}" type="presParOf" srcId="{719E2407-3F5F-46CD-B809-802A89A93B4E}" destId="{747611C3-06B4-4D6A-9937-2319E2BF13CD}" srcOrd="2" destOrd="0" presId="urn:microsoft.com/office/officeart/2018/2/layout/IconVerticalSolidList"/>
    <dgm:cxn modelId="{FC1DED65-1FED-47BA-8FDB-FBAFEA18D8BD}" type="presParOf" srcId="{719E2407-3F5F-46CD-B809-802A89A93B4E}" destId="{E38D5F96-456F-4637-9962-D5EB317699CB}" srcOrd="3" destOrd="0" presId="urn:microsoft.com/office/officeart/2018/2/layout/IconVerticalSolidList"/>
    <dgm:cxn modelId="{92365A06-ABCC-4577-B34B-3C7C601F6F17}" type="presParOf" srcId="{993DFF31-60A5-4EC7-B213-8C0E89AB8F80}" destId="{2C09542A-871F-4502-A255-2662A8D923C8}" srcOrd="1" destOrd="0" presId="urn:microsoft.com/office/officeart/2018/2/layout/IconVerticalSolidList"/>
    <dgm:cxn modelId="{33C6EB32-4504-4EAA-9AC7-AEEE2C63415A}" type="presParOf" srcId="{993DFF31-60A5-4EC7-B213-8C0E89AB8F80}" destId="{1364CC79-DF1B-4AC7-A696-5618D927BE38}" srcOrd="2" destOrd="0" presId="urn:microsoft.com/office/officeart/2018/2/layout/IconVerticalSolidList"/>
    <dgm:cxn modelId="{2F2D14D4-CFDA-447D-B7C5-01755BFD0647}" type="presParOf" srcId="{1364CC79-DF1B-4AC7-A696-5618D927BE38}" destId="{34697149-81E0-482C-AE0E-9D7926D428CE}" srcOrd="0" destOrd="0" presId="urn:microsoft.com/office/officeart/2018/2/layout/IconVerticalSolidList"/>
    <dgm:cxn modelId="{47DE3B52-D217-439E-AB83-D9C9F5584AEF}" type="presParOf" srcId="{1364CC79-DF1B-4AC7-A696-5618D927BE38}" destId="{7EF3389E-15AE-4001-B2BE-062749C69A0F}" srcOrd="1" destOrd="0" presId="urn:microsoft.com/office/officeart/2018/2/layout/IconVerticalSolidList"/>
    <dgm:cxn modelId="{00E224ED-CD58-4914-9D9A-2378EC160448}" type="presParOf" srcId="{1364CC79-DF1B-4AC7-A696-5618D927BE38}" destId="{0E8C4E06-B862-4D7B-AB06-383C8C31388D}" srcOrd="2" destOrd="0" presId="urn:microsoft.com/office/officeart/2018/2/layout/IconVerticalSolidList"/>
    <dgm:cxn modelId="{3EA952E9-4A01-4FDC-8E7F-E35177E9DF14}" type="presParOf" srcId="{1364CC79-DF1B-4AC7-A696-5618D927BE38}" destId="{3146FCD7-FC42-45F3-9EBB-C90E91F4073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B1277C6-F079-4ECF-8F99-F50377D95C0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E6D783E-E94B-47C0-BB25-3D635C2C5A3F}">
      <dgm:prSet/>
      <dgm:spPr/>
      <dgm:t>
        <a:bodyPr/>
        <a:lstStyle/>
        <a:p>
          <a:pPr>
            <a:lnSpc>
              <a:spcPct val="100000"/>
            </a:lnSpc>
          </a:pPr>
          <a:r>
            <a:rPr lang="en-US"/>
            <a:t>Create a mapping function that transforms the input pixel intensities to their new values. This mapping is created using the CDF. The goal is to stretch the CDF such that it covers the entire intensity range (0 to 255) as evenly as possible.</a:t>
          </a:r>
        </a:p>
      </dgm:t>
    </dgm:pt>
    <dgm:pt modelId="{B7E68B39-EFD5-4F6F-BD63-4836003B42FC}" type="parTrans" cxnId="{7A1A2C8F-4939-4D9A-AB70-21F1FC4985ED}">
      <dgm:prSet/>
      <dgm:spPr/>
      <dgm:t>
        <a:bodyPr/>
        <a:lstStyle/>
        <a:p>
          <a:endParaRPr lang="en-US"/>
        </a:p>
      </dgm:t>
    </dgm:pt>
    <dgm:pt modelId="{297A9013-5F78-43EB-814E-304F8DDF581B}" type="sibTrans" cxnId="{7A1A2C8F-4939-4D9A-AB70-21F1FC4985ED}">
      <dgm:prSet/>
      <dgm:spPr/>
      <dgm:t>
        <a:bodyPr/>
        <a:lstStyle/>
        <a:p>
          <a:endParaRPr lang="en-US"/>
        </a:p>
      </dgm:t>
    </dgm:pt>
    <dgm:pt modelId="{E759D62D-2DAB-4BF5-B940-EFADC6F09F20}">
      <dgm:prSet/>
      <dgm:spPr/>
      <dgm:t>
        <a:bodyPr/>
        <a:lstStyle/>
        <a:p>
          <a:pPr>
            <a:lnSpc>
              <a:spcPct val="100000"/>
            </a:lnSpc>
          </a:pPr>
          <a:r>
            <a:rPr lang="en-US"/>
            <a:t>To do this, you take the CDF values, multiply them by 255 (the maximum intensity value), and round to the nearest integer. This gives you the mapping for each intensity level.</a:t>
          </a:r>
        </a:p>
      </dgm:t>
    </dgm:pt>
    <dgm:pt modelId="{80380545-5E25-4E6D-9863-74EAF1F6604F}" type="parTrans" cxnId="{220E0F1D-2369-4A55-9902-86B7D48DBDFC}">
      <dgm:prSet/>
      <dgm:spPr/>
      <dgm:t>
        <a:bodyPr/>
        <a:lstStyle/>
        <a:p>
          <a:endParaRPr lang="en-US"/>
        </a:p>
      </dgm:t>
    </dgm:pt>
    <dgm:pt modelId="{A2F1BA44-6529-434A-AEFA-85D8C1E9DEFB}" type="sibTrans" cxnId="{220E0F1D-2369-4A55-9902-86B7D48DBDFC}">
      <dgm:prSet/>
      <dgm:spPr/>
      <dgm:t>
        <a:bodyPr/>
        <a:lstStyle/>
        <a:p>
          <a:endParaRPr lang="en-US"/>
        </a:p>
      </dgm:t>
    </dgm:pt>
    <dgm:pt modelId="{E1007849-07F3-4056-96F7-CBD8E37DBE5C}" type="pres">
      <dgm:prSet presAssocID="{AB1277C6-F079-4ECF-8F99-F50377D95C06}" presName="root" presStyleCnt="0">
        <dgm:presLayoutVars>
          <dgm:dir/>
          <dgm:resizeHandles val="exact"/>
        </dgm:presLayoutVars>
      </dgm:prSet>
      <dgm:spPr/>
    </dgm:pt>
    <dgm:pt modelId="{EB928102-E8EF-47EB-89FB-CEE928732A9B}" type="pres">
      <dgm:prSet presAssocID="{FE6D783E-E94B-47C0-BB25-3D635C2C5A3F}" presName="compNode" presStyleCnt="0"/>
      <dgm:spPr/>
    </dgm:pt>
    <dgm:pt modelId="{87ED65EC-C2C2-4EB1-BDB9-F83A5D572F6A}" type="pres">
      <dgm:prSet presAssocID="{FE6D783E-E94B-47C0-BB25-3D635C2C5A3F}" presName="bgRect" presStyleLbl="bgShp" presStyleIdx="0" presStyleCnt="2"/>
      <dgm:spPr/>
    </dgm:pt>
    <dgm:pt modelId="{B865C27C-9F1C-4706-B060-3B1831A7502F}" type="pres">
      <dgm:prSet presAssocID="{FE6D783E-E94B-47C0-BB25-3D635C2C5A3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525142DB-9C34-489D-9B3B-4B82BCD654E2}" type="pres">
      <dgm:prSet presAssocID="{FE6D783E-E94B-47C0-BB25-3D635C2C5A3F}" presName="spaceRect" presStyleCnt="0"/>
      <dgm:spPr/>
    </dgm:pt>
    <dgm:pt modelId="{790D4328-C13B-4D6D-9409-5812082DA397}" type="pres">
      <dgm:prSet presAssocID="{FE6D783E-E94B-47C0-BB25-3D635C2C5A3F}" presName="parTx" presStyleLbl="revTx" presStyleIdx="0" presStyleCnt="2">
        <dgm:presLayoutVars>
          <dgm:chMax val="0"/>
          <dgm:chPref val="0"/>
        </dgm:presLayoutVars>
      </dgm:prSet>
      <dgm:spPr/>
    </dgm:pt>
    <dgm:pt modelId="{22D147B1-0C20-4D49-89BF-DF2CBCA6B5BD}" type="pres">
      <dgm:prSet presAssocID="{297A9013-5F78-43EB-814E-304F8DDF581B}" presName="sibTrans" presStyleCnt="0"/>
      <dgm:spPr/>
    </dgm:pt>
    <dgm:pt modelId="{D16E4CED-9AD9-4ECA-9BB1-6903ECF0A6FA}" type="pres">
      <dgm:prSet presAssocID="{E759D62D-2DAB-4BF5-B940-EFADC6F09F20}" presName="compNode" presStyleCnt="0"/>
      <dgm:spPr/>
    </dgm:pt>
    <dgm:pt modelId="{8E081C35-2681-47BD-8A5A-02FDA322F61A}" type="pres">
      <dgm:prSet presAssocID="{E759D62D-2DAB-4BF5-B940-EFADC6F09F20}" presName="bgRect" presStyleLbl="bgShp" presStyleIdx="1" presStyleCnt="2"/>
      <dgm:spPr/>
    </dgm:pt>
    <dgm:pt modelId="{57E4974C-CC7C-4A44-A63A-FD43BE76485A}" type="pres">
      <dgm:prSet presAssocID="{E759D62D-2DAB-4BF5-B940-EFADC6F09F2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esentation with Checklist"/>
        </a:ext>
      </dgm:extLst>
    </dgm:pt>
    <dgm:pt modelId="{E3880777-DD6C-4B74-A6A8-C78F2433E6B0}" type="pres">
      <dgm:prSet presAssocID="{E759D62D-2DAB-4BF5-B940-EFADC6F09F20}" presName="spaceRect" presStyleCnt="0"/>
      <dgm:spPr/>
    </dgm:pt>
    <dgm:pt modelId="{45565682-5085-40B2-83C1-E5B6877AC52B}" type="pres">
      <dgm:prSet presAssocID="{E759D62D-2DAB-4BF5-B940-EFADC6F09F20}" presName="parTx" presStyleLbl="revTx" presStyleIdx="1" presStyleCnt="2">
        <dgm:presLayoutVars>
          <dgm:chMax val="0"/>
          <dgm:chPref val="0"/>
        </dgm:presLayoutVars>
      </dgm:prSet>
      <dgm:spPr/>
    </dgm:pt>
  </dgm:ptLst>
  <dgm:cxnLst>
    <dgm:cxn modelId="{220E0F1D-2369-4A55-9902-86B7D48DBDFC}" srcId="{AB1277C6-F079-4ECF-8F99-F50377D95C06}" destId="{E759D62D-2DAB-4BF5-B940-EFADC6F09F20}" srcOrd="1" destOrd="0" parTransId="{80380545-5E25-4E6D-9863-74EAF1F6604F}" sibTransId="{A2F1BA44-6529-434A-AEFA-85D8C1E9DEFB}"/>
    <dgm:cxn modelId="{76608B5D-F323-4257-BF9C-54871F73ABE8}" type="presOf" srcId="{E759D62D-2DAB-4BF5-B940-EFADC6F09F20}" destId="{45565682-5085-40B2-83C1-E5B6877AC52B}" srcOrd="0" destOrd="0" presId="urn:microsoft.com/office/officeart/2018/2/layout/IconVerticalSolidList"/>
    <dgm:cxn modelId="{EBC29F7D-1671-43EA-82C8-1F44BDD70580}" type="presOf" srcId="{FE6D783E-E94B-47C0-BB25-3D635C2C5A3F}" destId="{790D4328-C13B-4D6D-9409-5812082DA397}" srcOrd="0" destOrd="0" presId="urn:microsoft.com/office/officeart/2018/2/layout/IconVerticalSolidList"/>
    <dgm:cxn modelId="{7A1A2C8F-4939-4D9A-AB70-21F1FC4985ED}" srcId="{AB1277C6-F079-4ECF-8F99-F50377D95C06}" destId="{FE6D783E-E94B-47C0-BB25-3D635C2C5A3F}" srcOrd="0" destOrd="0" parTransId="{B7E68B39-EFD5-4F6F-BD63-4836003B42FC}" sibTransId="{297A9013-5F78-43EB-814E-304F8DDF581B}"/>
    <dgm:cxn modelId="{7D95D2A4-DDD7-4D17-9493-D353295537D4}" type="presOf" srcId="{AB1277C6-F079-4ECF-8F99-F50377D95C06}" destId="{E1007849-07F3-4056-96F7-CBD8E37DBE5C}" srcOrd="0" destOrd="0" presId="urn:microsoft.com/office/officeart/2018/2/layout/IconVerticalSolidList"/>
    <dgm:cxn modelId="{DD3A2640-FD8C-4B10-BDA4-F4A2825DD02B}" type="presParOf" srcId="{E1007849-07F3-4056-96F7-CBD8E37DBE5C}" destId="{EB928102-E8EF-47EB-89FB-CEE928732A9B}" srcOrd="0" destOrd="0" presId="urn:microsoft.com/office/officeart/2018/2/layout/IconVerticalSolidList"/>
    <dgm:cxn modelId="{6A0CDC23-1445-47AF-8975-73A5B0CC92BE}" type="presParOf" srcId="{EB928102-E8EF-47EB-89FB-CEE928732A9B}" destId="{87ED65EC-C2C2-4EB1-BDB9-F83A5D572F6A}" srcOrd="0" destOrd="0" presId="urn:microsoft.com/office/officeart/2018/2/layout/IconVerticalSolidList"/>
    <dgm:cxn modelId="{8F73A866-0A0A-4F96-B1D8-8F35F28FEA84}" type="presParOf" srcId="{EB928102-E8EF-47EB-89FB-CEE928732A9B}" destId="{B865C27C-9F1C-4706-B060-3B1831A7502F}" srcOrd="1" destOrd="0" presId="urn:microsoft.com/office/officeart/2018/2/layout/IconVerticalSolidList"/>
    <dgm:cxn modelId="{ACE0A3B7-0C6C-41B5-BAB2-47B654996DCD}" type="presParOf" srcId="{EB928102-E8EF-47EB-89FB-CEE928732A9B}" destId="{525142DB-9C34-489D-9B3B-4B82BCD654E2}" srcOrd="2" destOrd="0" presId="urn:microsoft.com/office/officeart/2018/2/layout/IconVerticalSolidList"/>
    <dgm:cxn modelId="{A9C34AC8-54BF-48AC-92E8-CC51C08DB947}" type="presParOf" srcId="{EB928102-E8EF-47EB-89FB-CEE928732A9B}" destId="{790D4328-C13B-4D6D-9409-5812082DA397}" srcOrd="3" destOrd="0" presId="urn:microsoft.com/office/officeart/2018/2/layout/IconVerticalSolidList"/>
    <dgm:cxn modelId="{1FC9C8E1-35A5-4D00-B220-F3501213431A}" type="presParOf" srcId="{E1007849-07F3-4056-96F7-CBD8E37DBE5C}" destId="{22D147B1-0C20-4D49-89BF-DF2CBCA6B5BD}" srcOrd="1" destOrd="0" presId="urn:microsoft.com/office/officeart/2018/2/layout/IconVerticalSolidList"/>
    <dgm:cxn modelId="{DE561E4F-6A2F-42EF-AA41-113CA028F193}" type="presParOf" srcId="{E1007849-07F3-4056-96F7-CBD8E37DBE5C}" destId="{D16E4CED-9AD9-4ECA-9BB1-6903ECF0A6FA}" srcOrd="2" destOrd="0" presId="urn:microsoft.com/office/officeart/2018/2/layout/IconVerticalSolidList"/>
    <dgm:cxn modelId="{9C67E460-EC78-4194-98DB-8FF8985C422E}" type="presParOf" srcId="{D16E4CED-9AD9-4ECA-9BB1-6903ECF0A6FA}" destId="{8E081C35-2681-47BD-8A5A-02FDA322F61A}" srcOrd="0" destOrd="0" presId="urn:microsoft.com/office/officeart/2018/2/layout/IconVerticalSolidList"/>
    <dgm:cxn modelId="{42328867-8E47-444C-B95E-2A9E11F0829A}" type="presParOf" srcId="{D16E4CED-9AD9-4ECA-9BB1-6903ECF0A6FA}" destId="{57E4974C-CC7C-4A44-A63A-FD43BE76485A}" srcOrd="1" destOrd="0" presId="urn:microsoft.com/office/officeart/2018/2/layout/IconVerticalSolidList"/>
    <dgm:cxn modelId="{39BB4F00-1390-4658-BE95-AB948A82891B}" type="presParOf" srcId="{D16E4CED-9AD9-4ECA-9BB1-6903ECF0A6FA}" destId="{E3880777-DD6C-4B74-A6A8-C78F2433E6B0}" srcOrd="2" destOrd="0" presId="urn:microsoft.com/office/officeart/2018/2/layout/IconVerticalSolidList"/>
    <dgm:cxn modelId="{D8CEFD33-5C49-4C4B-BF6C-2CC12BBAFD32}" type="presParOf" srcId="{D16E4CED-9AD9-4ECA-9BB1-6903ECF0A6FA}" destId="{45565682-5085-40B2-83C1-E5B6877AC52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E6ABD2D-DB05-4D7E-B94C-9A3A1530003D}"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A9FB6A41-93CC-499D-8780-7514E4BEFF14}">
      <dgm:prSet/>
      <dgm:spPr/>
      <dgm:t>
        <a:bodyPr/>
        <a:lstStyle/>
        <a:p>
          <a:pPr>
            <a:lnSpc>
              <a:spcPct val="100000"/>
            </a:lnSpc>
            <a:defRPr cap="all"/>
          </a:pPr>
          <a:r>
            <a:rPr lang="en-US"/>
            <a:t>In </a:t>
          </a:r>
          <a:r>
            <a:rPr lang="en-US" b="1"/>
            <a:t>contrast stretching</a:t>
          </a:r>
          <a:r>
            <a:rPr lang="en-US"/>
            <a:t> there exists a one-to-one relationship of the intensity values between the source image and the target image i.e., the original image can be restored from the contrast-stretched image. Hence, the </a:t>
          </a:r>
          <a:r>
            <a:rPr lang="en-US" b="1" u="sng"/>
            <a:t>process is reversible</a:t>
          </a:r>
          <a:r>
            <a:rPr lang="en-US"/>
            <a:t>.</a:t>
          </a:r>
        </a:p>
      </dgm:t>
    </dgm:pt>
    <dgm:pt modelId="{AA9E4A78-48E5-4DBB-8CBE-C23266D76561}" type="parTrans" cxnId="{FB6E5880-4945-4A63-9FA3-753FD4C13E7A}">
      <dgm:prSet/>
      <dgm:spPr/>
      <dgm:t>
        <a:bodyPr/>
        <a:lstStyle/>
        <a:p>
          <a:endParaRPr lang="en-US"/>
        </a:p>
      </dgm:t>
    </dgm:pt>
    <dgm:pt modelId="{6CA1A855-B284-4249-9CCD-1FDC02E058B9}" type="sibTrans" cxnId="{FB6E5880-4945-4A63-9FA3-753FD4C13E7A}">
      <dgm:prSet/>
      <dgm:spPr/>
      <dgm:t>
        <a:bodyPr/>
        <a:lstStyle/>
        <a:p>
          <a:endParaRPr lang="en-US"/>
        </a:p>
      </dgm:t>
    </dgm:pt>
    <dgm:pt modelId="{125F36B3-EDC6-437C-8901-E94F6370C80D}">
      <dgm:prSet/>
      <dgm:spPr/>
      <dgm:t>
        <a:bodyPr/>
        <a:lstStyle/>
        <a:p>
          <a:pPr>
            <a:lnSpc>
              <a:spcPct val="100000"/>
            </a:lnSpc>
            <a:defRPr cap="all"/>
          </a:pPr>
          <a:r>
            <a:rPr lang="en-US"/>
            <a:t>Once </a:t>
          </a:r>
          <a:r>
            <a:rPr lang="en-US" b="1"/>
            <a:t>histogram equalization</a:t>
          </a:r>
          <a:r>
            <a:rPr lang="en-US"/>
            <a:t> is performed, there is no way of getting back the original image i.e., histogram equalization is an </a:t>
          </a:r>
          <a:r>
            <a:rPr lang="en-US" b="1" u="sng"/>
            <a:t>irreversible</a:t>
          </a:r>
          <a:r>
            <a:rPr lang="en-US" u="sng"/>
            <a:t> operation</a:t>
          </a:r>
          <a:r>
            <a:rPr lang="en-US"/>
            <a:t>.</a:t>
          </a:r>
        </a:p>
      </dgm:t>
    </dgm:pt>
    <dgm:pt modelId="{EC2586EA-BD9E-4288-BCB5-987256047F5A}" type="parTrans" cxnId="{2FFD1797-D66A-4707-AB7F-CD4AFF9D53BD}">
      <dgm:prSet/>
      <dgm:spPr/>
      <dgm:t>
        <a:bodyPr/>
        <a:lstStyle/>
        <a:p>
          <a:endParaRPr lang="en-US"/>
        </a:p>
      </dgm:t>
    </dgm:pt>
    <dgm:pt modelId="{335A5726-A39F-4E0C-899A-B63F2D66C422}" type="sibTrans" cxnId="{2FFD1797-D66A-4707-AB7F-CD4AFF9D53BD}">
      <dgm:prSet/>
      <dgm:spPr/>
      <dgm:t>
        <a:bodyPr/>
        <a:lstStyle/>
        <a:p>
          <a:endParaRPr lang="en-US"/>
        </a:p>
      </dgm:t>
    </dgm:pt>
    <dgm:pt modelId="{AB276046-2048-4510-95FB-55D42E22E9F6}" type="pres">
      <dgm:prSet presAssocID="{BE6ABD2D-DB05-4D7E-B94C-9A3A1530003D}" presName="root" presStyleCnt="0">
        <dgm:presLayoutVars>
          <dgm:dir/>
          <dgm:resizeHandles val="exact"/>
        </dgm:presLayoutVars>
      </dgm:prSet>
      <dgm:spPr/>
    </dgm:pt>
    <dgm:pt modelId="{985EAA38-38D7-4619-B1A9-FF003A86CBD3}" type="pres">
      <dgm:prSet presAssocID="{A9FB6A41-93CC-499D-8780-7514E4BEFF14}" presName="compNode" presStyleCnt="0"/>
      <dgm:spPr/>
    </dgm:pt>
    <dgm:pt modelId="{D8C63DAC-DC25-4800-81E7-32CCB7A45F42}" type="pres">
      <dgm:prSet presAssocID="{A9FB6A41-93CC-499D-8780-7514E4BEFF14}" presName="iconBgRect" presStyleLbl="bgShp" presStyleIdx="0" presStyleCnt="2"/>
      <dgm:spPr/>
    </dgm:pt>
    <dgm:pt modelId="{A6E563E7-0CE8-466E-8D60-FF65575F58A5}" type="pres">
      <dgm:prSet presAssocID="{A9FB6A41-93CC-499D-8780-7514E4BEFF1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rget"/>
        </a:ext>
      </dgm:extLst>
    </dgm:pt>
    <dgm:pt modelId="{E2BB2FAD-3C70-4AB5-BB7F-3DE006F28B12}" type="pres">
      <dgm:prSet presAssocID="{A9FB6A41-93CC-499D-8780-7514E4BEFF14}" presName="spaceRect" presStyleCnt="0"/>
      <dgm:spPr/>
    </dgm:pt>
    <dgm:pt modelId="{4D4564BC-9E25-427E-9FF8-7683710923C7}" type="pres">
      <dgm:prSet presAssocID="{A9FB6A41-93CC-499D-8780-7514E4BEFF14}" presName="textRect" presStyleLbl="revTx" presStyleIdx="0" presStyleCnt="2">
        <dgm:presLayoutVars>
          <dgm:chMax val="1"/>
          <dgm:chPref val="1"/>
        </dgm:presLayoutVars>
      </dgm:prSet>
      <dgm:spPr/>
    </dgm:pt>
    <dgm:pt modelId="{CAA83ED1-6DB7-49B5-AD03-9BBA7A0B3012}" type="pres">
      <dgm:prSet presAssocID="{6CA1A855-B284-4249-9CCD-1FDC02E058B9}" presName="sibTrans" presStyleCnt="0"/>
      <dgm:spPr/>
    </dgm:pt>
    <dgm:pt modelId="{1969B44B-1BDC-4A7E-AE99-CCEB92547BFB}" type="pres">
      <dgm:prSet presAssocID="{125F36B3-EDC6-437C-8901-E94F6370C80D}" presName="compNode" presStyleCnt="0"/>
      <dgm:spPr/>
    </dgm:pt>
    <dgm:pt modelId="{B1328A6C-B79B-4F45-ACE3-21B8893F2A34}" type="pres">
      <dgm:prSet presAssocID="{125F36B3-EDC6-437C-8901-E94F6370C80D}" presName="iconBgRect" presStyleLbl="bgShp" presStyleIdx="1" presStyleCnt="2"/>
      <dgm:spPr/>
    </dgm:pt>
    <dgm:pt modelId="{B7CA488F-78CA-483F-B4D8-E45B445D6285}" type="pres">
      <dgm:prSet presAssocID="{125F36B3-EDC6-437C-8901-E94F6370C80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esentation with Pie Chart"/>
        </a:ext>
      </dgm:extLst>
    </dgm:pt>
    <dgm:pt modelId="{A7502CBC-F160-44A9-97AB-EE83E63160BC}" type="pres">
      <dgm:prSet presAssocID="{125F36B3-EDC6-437C-8901-E94F6370C80D}" presName="spaceRect" presStyleCnt="0"/>
      <dgm:spPr/>
    </dgm:pt>
    <dgm:pt modelId="{6A212F5E-3A79-46AF-80CC-B71E7D7F878E}" type="pres">
      <dgm:prSet presAssocID="{125F36B3-EDC6-437C-8901-E94F6370C80D}" presName="textRect" presStyleLbl="revTx" presStyleIdx="1" presStyleCnt="2">
        <dgm:presLayoutVars>
          <dgm:chMax val="1"/>
          <dgm:chPref val="1"/>
        </dgm:presLayoutVars>
      </dgm:prSet>
      <dgm:spPr/>
    </dgm:pt>
  </dgm:ptLst>
  <dgm:cxnLst>
    <dgm:cxn modelId="{88CCA749-8E9A-498A-8332-C266DFE1BEDC}" type="presOf" srcId="{A9FB6A41-93CC-499D-8780-7514E4BEFF14}" destId="{4D4564BC-9E25-427E-9FF8-7683710923C7}" srcOrd="0" destOrd="0" presId="urn:microsoft.com/office/officeart/2018/5/layout/IconCircleLabelList"/>
    <dgm:cxn modelId="{FB6E5880-4945-4A63-9FA3-753FD4C13E7A}" srcId="{BE6ABD2D-DB05-4D7E-B94C-9A3A1530003D}" destId="{A9FB6A41-93CC-499D-8780-7514E4BEFF14}" srcOrd="0" destOrd="0" parTransId="{AA9E4A78-48E5-4DBB-8CBE-C23266D76561}" sibTransId="{6CA1A855-B284-4249-9CCD-1FDC02E058B9}"/>
    <dgm:cxn modelId="{2FFD1797-D66A-4707-AB7F-CD4AFF9D53BD}" srcId="{BE6ABD2D-DB05-4D7E-B94C-9A3A1530003D}" destId="{125F36B3-EDC6-437C-8901-E94F6370C80D}" srcOrd="1" destOrd="0" parTransId="{EC2586EA-BD9E-4288-BCB5-987256047F5A}" sibTransId="{335A5726-A39F-4E0C-899A-B63F2D66C422}"/>
    <dgm:cxn modelId="{D144B8B1-61DE-427D-A4C8-B14091DC16E6}" type="presOf" srcId="{BE6ABD2D-DB05-4D7E-B94C-9A3A1530003D}" destId="{AB276046-2048-4510-95FB-55D42E22E9F6}" srcOrd="0" destOrd="0" presId="urn:microsoft.com/office/officeart/2018/5/layout/IconCircleLabelList"/>
    <dgm:cxn modelId="{AF107AC8-31E9-4D97-B2C3-19F5E700143C}" type="presOf" srcId="{125F36B3-EDC6-437C-8901-E94F6370C80D}" destId="{6A212F5E-3A79-46AF-80CC-B71E7D7F878E}" srcOrd="0" destOrd="0" presId="urn:microsoft.com/office/officeart/2018/5/layout/IconCircleLabelList"/>
    <dgm:cxn modelId="{75292D97-9A3F-4C58-8B80-4355723B0E1A}" type="presParOf" srcId="{AB276046-2048-4510-95FB-55D42E22E9F6}" destId="{985EAA38-38D7-4619-B1A9-FF003A86CBD3}" srcOrd="0" destOrd="0" presId="urn:microsoft.com/office/officeart/2018/5/layout/IconCircleLabelList"/>
    <dgm:cxn modelId="{492B5DC6-F985-4006-9882-2981622F2769}" type="presParOf" srcId="{985EAA38-38D7-4619-B1A9-FF003A86CBD3}" destId="{D8C63DAC-DC25-4800-81E7-32CCB7A45F42}" srcOrd="0" destOrd="0" presId="urn:microsoft.com/office/officeart/2018/5/layout/IconCircleLabelList"/>
    <dgm:cxn modelId="{9D6D8E78-C733-4C72-9DEF-A3D9593BE394}" type="presParOf" srcId="{985EAA38-38D7-4619-B1A9-FF003A86CBD3}" destId="{A6E563E7-0CE8-466E-8D60-FF65575F58A5}" srcOrd="1" destOrd="0" presId="urn:microsoft.com/office/officeart/2018/5/layout/IconCircleLabelList"/>
    <dgm:cxn modelId="{0CB791BD-3B7D-4F6F-BC1A-5F6F57C98E52}" type="presParOf" srcId="{985EAA38-38D7-4619-B1A9-FF003A86CBD3}" destId="{E2BB2FAD-3C70-4AB5-BB7F-3DE006F28B12}" srcOrd="2" destOrd="0" presId="urn:microsoft.com/office/officeart/2018/5/layout/IconCircleLabelList"/>
    <dgm:cxn modelId="{2DBF56FE-1AB0-49C3-8ACB-46B259E33301}" type="presParOf" srcId="{985EAA38-38D7-4619-B1A9-FF003A86CBD3}" destId="{4D4564BC-9E25-427E-9FF8-7683710923C7}" srcOrd="3" destOrd="0" presId="urn:microsoft.com/office/officeart/2018/5/layout/IconCircleLabelList"/>
    <dgm:cxn modelId="{9FB9C5F7-CAF4-496A-84DF-AFDFC0EEC30F}" type="presParOf" srcId="{AB276046-2048-4510-95FB-55D42E22E9F6}" destId="{CAA83ED1-6DB7-49B5-AD03-9BBA7A0B3012}" srcOrd="1" destOrd="0" presId="urn:microsoft.com/office/officeart/2018/5/layout/IconCircleLabelList"/>
    <dgm:cxn modelId="{2C757D6A-7DAC-4DDB-A6E8-144EFF7B1540}" type="presParOf" srcId="{AB276046-2048-4510-95FB-55D42E22E9F6}" destId="{1969B44B-1BDC-4A7E-AE99-CCEB92547BFB}" srcOrd="2" destOrd="0" presId="urn:microsoft.com/office/officeart/2018/5/layout/IconCircleLabelList"/>
    <dgm:cxn modelId="{39683FBB-C9EC-4A18-A872-BA2D09BAA5DA}" type="presParOf" srcId="{1969B44B-1BDC-4A7E-AE99-CCEB92547BFB}" destId="{B1328A6C-B79B-4F45-ACE3-21B8893F2A34}" srcOrd="0" destOrd="0" presId="urn:microsoft.com/office/officeart/2018/5/layout/IconCircleLabelList"/>
    <dgm:cxn modelId="{24E06034-C96B-4452-BFF3-9E5D7FADF0E2}" type="presParOf" srcId="{1969B44B-1BDC-4A7E-AE99-CCEB92547BFB}" destId="{B7CA488F-78CA-483F-B4D8-E45B445D6285}" srcOrd="1" destOrd="0" presId="urn:microsoft.com/office/officeart/2018/5/layout/IconCircleLabelList"/>
    <dgm:cxn modelId="{4EFE29E5-BF57-4230-9933-3C54CF53DD6D}" type="presParOf" srcId="{1969B44B-1BDC-4A7E-AE99-CCEB92547BFB}" destId="{A7502CBC-F160-44A9-97AB-EE83E63160BC}" srcOrd="2" destOrd="0" presId="urn:microsoft.com/office/officeart/2018/5/layout/IconCircleLabelList"/>
    <dgm:cxn modelId="{EB82D427-99E6-4D28-8DE6-17131AAABAAB}" type="presParOf" srcId="{1969B44B-1BDC-4A7E-AE99-CCEB92547BFB}" destId="{6A212F5E-3A79-46AF-80CC-B71E7D7F878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38BF4-8437-4E3C-BC16-1B82B5541D3B}">
      <dsp:nvSpPr>
        <dsp:cNvPr id="0" name=""/>
        <dsp:cNvSpPr/>
      </dsp:nvSpPr>
      <dsp:spPr>
        <a:xfrm>
          <a:off x="0" y="0"/>
          <a:ext cx="7266015" cy="1255545"/>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We can </a:t>
          </a:r>
          <a:r>
            <a:rPr lang="en-US" sz="2400" b="1" kern="1200"/>
            <a:t>fix images </a:t>
          </a:r>
          <a:r>
            <a:rPr lang="en-US" sz="2400" kern="1200"/>
            <a:t>that have </a:t>
          </a:r>
          <a:r>
            <a:rPr lang="en-US" sz="2400" b="1" kern="1200"/>
            <a:t>poor contrast</a:t>
          </a:r>
          <a:r>
            <a:rPr lang="en-US" sz="2400" kern="1200"/>
            <a:t> by applying a pretty simple contrast specification</a:t>
          </a:r>
        </a:p>
      </dsp:txBody>
      <dsp:txXfrm>
        <a:off x="36774" y="36774"/>
        <a:ext cx="5968311" cy="1181997"/>
      </dsp:txXfrm>
    </dsp:sp>
    <dsp:sp modelId="{661B5CBC-71B2-4098-9BC9-D1F9E26BBF84}">
      <dsp:nvSpPr>
        <dsp:cNvPr id="0" name=""/>
        <dsp:cNvSpPr/>
      </dsp:nvSpPr>
      <dsp:spPr>
        <a:xfrm>
          <a:off x="1282238" y="1534555"/>
          <a:ext cx="7266015" cy="1255545"/>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interesting part is how do we decide on this transformation function?</a:t>
          </a:r>
        </a:p>
      </dsp:txBody>
      <dsp:txXfrm>
        <a:off x="1319012" y="1571329"/>
        <a:ext cx="5094125" cy="1181997"/>
      </dsp:txXfrm>
    </dsp:sp>
    <dsp:sp modelId="{CFBA49C6-75F5-4C19-9B9F-F4D91E773461}">
      <dsp:nvSpPr>
        <dsp:cNvPr id="0" name=""/>
        <dsp:cNvSpPr/>
      </dsp:nvSpPr>
      <dsp:spPr>
        <a:xfrm>
          <a:off x="6449911" y="986997"/>
          <a:ext cx="816104" cy="816104"/>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633534" y="986997"/>
        <a:ext cx="448858" cy="6141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3B92D-98E6-4F07-8DA2-3356E8308AB2}">
      <dsp:nvSpPr>
        <dsp:cNvPr id="0" name=""/>
        <dsp:cNvSpPr/>
      </dsp:nvSpPr>
      <dsp:spPr>
        <a:xfrm>
          <a:off x="421063" y="878287"/>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8117CCE-2798-4E75-B821-681A969E664B}">
      <dsp:nvSpPr>
        <dsp:cNvPr id="0" name=""/>
        <dsp:cNvSpPr/>
      </dsp:nvSpPr>
      <dsp:spPr>
        <a:xfrm>
          <a:off x="507" y="1829508"/>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Calculate the Histogram</a:t>
          </a:r>
        </a:p>
      </dsp:txBody>
      <dsp:txXfrm>
        <a:off x="507" y="1829508"/>
        <a:ext cx="1529296" cy="611718"/>
      </dsp:txXfrm>
    </dsp:sp>
    <dsp:sp modelId="{7AA1C636-38DA-4B27-870A-E48ABBDCF482}">
      <dsp:nvSpPr>
        <dsp:cNvPr id="0" name=""/>
        <dsp:cNvSpPr/>
      </dsp:nvSpPr>
      <dsp:spPr>
        <a:xfrm>
          <a:off x="2217987" y="878287"/>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D63D79-49DF-4FDC-A6C9-02D910321294}">
      <dsp:nvSpPr>
        <dsp:cNvPr id="0" name=""/>
        <dsp:cNvSpPr/>
      </dsp:nvSpPr>
      <dsp:spPr>
        <a:xfrm>
          <a:off x="1797431" y="1829508"/>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Normalize the Histogram</a:t>
          </a:r>
        </a:p>
      </dsp:txBody>
      <dsp:txXfrm>
        <a:off x="1797431" y="1829508"/>
        <a:ext cx="1529296" cy="611718"/>
      </dsp:txXfrm>
    </dsp:sp>
    <dsp:sp modelId="{832E4B4F-DD19-4025-93CC-4C2DC4139510}">
      <dsp:nvSpPr>
        <dsp:cNvPr id="0" name=""/>
        <dsp:cNvSpPr/>
      </dsp:nvSpPr>
      <dsp:spPr>
        <a:xfrm>
          <a:off x="4014911" y="878287"/>
          <a:ext cx="688183" cy="688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C87A545-051C-4342-B453-7B7F203AE41C}">
      <dsp:nvSpPr>
        <dsp:cNvPr id="0" name=""/>
        <dsp:cNvSpPr/>
      </dsp:nvSpPr>
      <dsp:spPr>
        <a:xfrm>
          <a:off x="3594354" y="1829508"/>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Cumulative Distribution Function (CDF)</a:t>
          </a:r>
        </a:p>
      </dsp:txBody>
      <dsp:txXfrm>
        <a:off x="3594354" y="1829508"/>
        <a:ext cx="1529296" cy="611718"/>
      </dsp:txXfrm>
    </dsp:sp>
    <dsp:sp modelId="{547FC483-0B10-4349-BA5D-70095CF586D6}">
      <dsp:nvSpPr>
        <dsp:cNvPr id="0" name=""/>
        <dsp:cNvSpPr/>
      </dsp:nvSpPr>
      <dsp:spPr>
        <a:xfrm>
          <a:off x="1319525" y="2823551"/>
          <a:ext cx="688183" cy="6881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860B3A-17C7-410F-AB90-D2CC16FE89A8}">
      <dsp:nvSpPr>
        <dsp:cNvPr id="0" name=""/>
        <dsp:cNvSpPr/>
      </dsp:nvSpPr>
      <dsp:spPr>
        <a:xfrm>
          <a:off x="898969" y="3774772"/>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Histogram Equalization</a:t>
          </a:r>
        </a:p>
      </dsp:txBody>
      <dsp:txXfrm>
        <a:off x="898969" y="3774772"/>
        <a:ext cx="1529296" cy="611718"/>
      </dsp:txXfrm>
    </dsp:sp>
    <dsp:sp modelId="{8D63D69F-A33B-4BF5-A484-3F32E4824C86}">
      <dsp:nvSpPr>
        <dsp:cNvPr id="0" name=""/>
        <dsp:cNvSpPr/>
      </dsp:nvSpPr>
      <dsp:spPr>
        <a:xfrm>
          <a:off x="3116449" y="2823551"/>
          <a:ext cx="688183" cy="688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D5DA44-2E6E-439F-A3E6-9FD0882737D5}">
      <dsp:nvSpPr>
        <dsp:cNvPr id="0" name=""/>
        <dsp:cNvSpPr/>
      </dsp:nvSpPr>
      <dsp:spPr>
        <a:xfrm>
          <a:off x="2695892" y="3774772"/>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Apply the Mapping</a:t>
          </a:r>
        </a:p>
      </dsp:txBody>
      <dsp:txXfrm>
        <a:off x="2695892" y="3774772"/>
        <a:ext cx="1529296" cy="6117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AFA95-941B-427D-BA2C-02BAC1A6905D}">
      <dsp:nvSpPr>
        <dsp:cNvPr id="0" name=""/>
        <dsp:cNvSpPr/>
      </dsp:nvSpPr>
      <dsp:spPr>
        <a:xfrm>
          <a:off x="2015329" y="194933"/>
          <a:ext cx="1093500" cy="1093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242BDCD-1C73-415F-B574-BA5F2DAF3AE9}">
      <dsp:nvSpPr>
        <dsp:cNvPr id="0" name=""/>
        <dsp:cNvSpPr/>
      </dsp:nvSpPr>
      <dsp:spPr>
        <a:xfrm>
          <a:off x="1347079" y="1608639"/>
          <a:ext cx="243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Divide each bin (intensity level) by the total number of pixels in the image.</a:t>
          </a:r>
        </a:p>
      </dsp:txBody>
      <dsp:txXfrm>
        <a:off x="1347079" y="1608639"/>
        <a:ext cx="2430000" cy="720000"/>
      </dsp:txXfrm>
    </dsp:sp>
    <dsp:sp modelId="{D969E470-F574-44FD-9FDC-A4E76CA434D4}">
      <dsp:nvSpPr>
        <dsp:cNvPr id="0" name=""/>
        <dsp:cNvSpPr/>
      </dsp:nvSpPr>
      <dsp:spPr>
        <a:xfrm>
          <a:off x="2015329" y="2936139"/>
          <a:ext cx="1093500" cy="1093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72668B-6F08-4C8A-94F3-A8CE9E42DCBB}">
      <dsp:nvSpPr>
        <dsp:cNvPr id="0" name=""/>
        <dsp:cNvSpPr/>
      </dsp:nvSpPr>
      <dsp:spPr>
        <a:xfrm>
          <a:off x="1347079" y="4349845"/>
          <a:ext cx="243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This gives you the probability distribution of pixel intensities.</a:t>
          </a:r>
        </a:p>
      </dsp:txBody>
      <dsp:txXfrm>
        <a:off x="1347079" y="4349845"/>
        <a:ext cx="243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B03FA3-44CE-457D-A5C2-8656A4D2AD97}">
      <dsp:nvSpPr>
        <dsp:cNvPr id="0" name=""/>
        <dsp:cNvSpPr/>
      </dsp:nvSpPr>
      <dsp:spPr>
        <a:xfrm>
          <a:off x="0" y="855526"/>
          <a:ext cx="5124159" cy="1579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47E948-D553-4656-A20E-341A35959D70}">
      <dsp:nvSpPr>
        <dsp:cNvPr id="0" name=""/>
        <dsp:cNvSpPr/>
      </dsp:nvSpPr>
      <dsp:spPr>
        <a:xfrm>
          <a:off x="477778" y="1210899"/>
          <a:ext cx="868688" cy="8686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38D5F96-456F-4637-9962-D5EB317699CB}">
      <dsp:nvSpPr>
        <dsp:cNvPr id="0" name=""/>
        <dsp:cNvSpPr/>
      </dsp:nvSpPr>
      <dsp:spPr>
        <a:xfrm>
          <a:off x="1824245" y="855526"/>
          <a:ext cx="3299913" cy="1579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157" tIns="167157" rIns="167157" bIns="167157" numCol="1" spcCol="1270" anchor="ctr" anchorCtr="0">
          <a:noAutofit/>
        </a:bodyPr>
        <a:lstStyle/>
        <a:p>
          <a:pPr marL="0" lvl="0" indent="0" algn="l" defTabSz="800100">
            <a:lnSpc>
              <a:spcPct val="90000"/>
            </a:lnSpc>
            <a:spcBef>
              <a:spcPct val="0"/>
            </a:spcBef>
            <a:spcAft>
              <a:spcPct val="35000"/>
            </a:spcAft>
            <a:buNone/>
          </a:pPr>
          <a:r>
            <a:rPr lang="en-US" sz="1800" kern="1200"/>
            <a:t>Cumulative sum of the normalized histogram.</a:t>
          </a:r>
        </a:p>
      </dsp:txBody>
      <dsp:txXfrm>
        <a:off x="1824245" y="855526"/>
        <a:ext cx="3299913" cy="1579433"/>
      </dsp:txXfrm>
    </dsp:sp>
    <dsp:sp modelId="{34697149-81E0-482C-AE0E-9D7926D428CE}">
      <dsp:nvSpPr>
        <dsp:cNvPr id="0" name=""/>
        <dsp:cNvSpPr/>
      </dsp:nvSpPr>
      <dsp:spPr>
        <a:xfrm>
          <a:off x="0" y="2829818"/>
          <a:ext cx="5124159" cy="1579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F3389E-15AE-4001-B2BE-062749C69A0F}">
      <dsp:nvSpPr>
        <dsp:cNvPr id="0" name=""/>
        <dsp:cNvSpPr/>
      </dsp:nvSpPr>
      <dsp:spPr>
        <a:xfrm>
          <a:off x="477778" y="3185191"/>
          <a:ext cx="868688" cy="8686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46FCD7-FC42-45F3-9EBB-C90E91F40733}">
      <dsp:nvSpPr>
        <dsp:cNvPr id="0" name=""/>
        <dsp:cNvSpPr/>
      </dsp:nvSpPr>
      <dsp:spPr>
        <a:xfrm>
          <a:off x="1824245" y="2829818"/>
          <a:ext cx="3299913" cy="1579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157" tIns="167157" rIns="167157" bIns="167157" numCol="1" spcCol="1270" anchor="ctr" anchorCtr="0">
          <a:noAutofit/>
        </a:bodyPr>
        <a:lstStyle/>
        <a:p>
          <a:pPr marL="0" lvl="0" indent="0" algn="l" defTabSz="800100">
            <a:lnSpc>
              <a:spcPct val="90000"/>
            </a:lnSpc>
            <a:spcBef>
              <a:spcPct val="0"/>
            </a:spcBef>
            <a:spcAft>
              <a:spcPct val="35000"/>
            </a:spcAft>
            <a:buNone/>
          </a:pPr>
          <a:r>
            <a:rPr lang="en-US" sz="1800" kern="1200"/>
            <a:t>This function represents the cumulative probability of having an intensity value less than or equal to a specific value</a:t>
          </a:r>
        </a:p>
      </dsp:txBody>
      <dsp:txXfrm>
        <a:off x="1824245" y="2829818"/>
        <a:ext cx="3299913" cy="15794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ED65EC-C2C2-4EB1-BDB9-F83A5D572F6A}">
      <dsp:nvSpPr>
        <dsp:cNvPr id="0" name=""/>
        <dsp:cNvSpPr/>
      </dsp:nvSpPr>
      <dsp:spPr>
        <a:xfrm>
          <a:off x="0" y="401372"/>
          <a:ext cx="6591985" cy="13457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65C27C-9F1C-4706-B060-3B1831A7502F}">
      <dsp:nvSpPr>
        <dsp:cNvPr id="0" name=""/>
        <dsp:cNvSpPr/>
      </dsp:nvSpPr>
      <dsp:spPr>
        <a:xfrm>
          <a:off x="407097" y="704172"/>
          <a:ext cx="740177" cy="7401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0D4328-C13B-4D6D-9409-5812082DA397}">
      <dsp:nvSpPr>
        <dsp:cNvPr id="0" name=""/>
        <dsp:cNvSpPr/>
      </dsp:nvSpPr>
      <dsp:spPr>
        <a:xfrm>
          <a:off x="1554373" y="401372"/>
          <a:ext cx="5037611" cy="1345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428" tIns="142428" rIns="142428" bIns="142428" numCol="1" spcCol="1270" anchor="ctr" anchorCtr="0">
          <a:noAutofit/>
        </a:bodyPr>
        <a:lstStyle/>
        <a:p>
          <a:pPr marL="0" lvl="0" indent="0" algn="l" defTabSz="622300">
            <a:lnSpc>
              <a:spcPct val="100000"/>
            </a:lnSpc>
            <a:spcBef>
              <a:spcPct val="0"/>
            </a:spcBef>
            <a:spcAft>
              <a:spcPct val="35000"/>
            </a:spcAft>
            <a:buNone/>
          </a:pPr>
          <a:r>
            <a:rPr lang="en-US" sz="1400" kern="1200"/>
            <a:t>Create a mapping function that transforms the input pixel intensities to their new values. This mapping is created using the CDF. The goal is to stretch the CDF such that it covers the entire intensity range (0 to 255) as evenly as possible.</a:t>
          </a:r>
        </a:p>
      </dsp:txBody>
      <dsp:txXfrm>
        <a:off x="1554373" y="401372"/>
        <a:ext cx="5037611" cy="1345777"/>
      </dsp:txXfrm>
    </dsp:sp>
    <dsp:sp modelId="{8E081C35-2681-47BD-8A5A-02FDA322F61A}">
      <dsp:nvSpPr>
        <dsp:cNvPr id="0" name=""/>
        <dsp:cNvSpPr/>
      </dsp:nvSpPr>
      <dsp:spPr>
        <a:xfrm>
          <a:off x="0" y="2030471"/>
          <a:ext cx="6591985" cy="13457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E4974C-CC7C-4A44-A63A-FD43BE76485A}">
      <dsp:nvSpPr>
        <dsp:cNvPr id="0" name=""/>
        <dsp:cNvSpPr/>
      </dsp:nvSpPr>
      <dsp:spPr>
        <a:xfrm>
          <a:off x="407097" y="2333271"/>
          <a:ext cx="740177" cy="7401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565682-5085-40B2-83C1-E5B6877AC52B}">
      <dsp:nvSpPr>
        <dsp:cNvPr id="0" name=""/>
        <dsp:cNvSpPr/>
      </dsp:nvSpPr>
      <dsp:spPr>
        <a:xfrm>
          <a:off x="1554373" y="2030471"/>
          <a:ext cx="5037611" cy="1345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428" tIns="142428" rIns="142428" bIns="142428" numCol="1" spcCol="1270" anchor="ctr" anchorCtr="0">
          <a:noAutofit/>
        </a:bodyPr>
        <a:lstStyle/>
        <a:p>
          <a:pPr marL="0" lvl="0" indent="0" algn="l" defTabSz="622300">
            <a:lnSpc>
              <a:spcPct val="100000"/>
            </a:lnSpc>
            <a:spcBef>
              <a:spcPct val="0"/>
            </a:spcBef>
            <a:spcAft>
              <a:spcPct val="35000"/>
            </a:spcAft>
            <a:buNone/>
          </a:pPr>
          <a:r>
            <a:rPr lang="en-US" sz="1400" kern="1200"/>
            <a:t>To do this, you take the CDF values, multiply them by 255 (the maximum intensity value), and round to the nearest integer. This gives you the mapping for each intensity level.</a:t>
          </a:r>
        </a:p>
      </dsp:txBody>
      <dsp:txXfrm>
        <a:off x="1554373" y="2030471"/>
        <a:ext cx="5037611" cy="13457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63DAC-DC25-4800-81E7-32CCB7A45F42}">
      <dsp:nvSpPr>
        <dsp:cNvPr id="0" name=""/>
        <dsp:cNvSpPr/>
      </dsp:nvSpPr>
      <dsp:spPr>
        <a:xfrm>
          <a:off x="971649" y="397988"/>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E563E7-0CE8-466E-8D60-FF65575F58A5}">
      <dsp:nvSpPr>
        <dsp:cNvPr id="0" name=""/>
        <dsp:cNvSpPr/>
      </dsp:nvSpPr>
      <dsp:spPr>
        <a:xfrm>
          <a:off x="1439650" y="865988"/>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4564BC-9E25-427E-9FF8-7683710923C7}">
      <dsp:nvSpPr>
        <dsp:cNvPr id="0" name=""/>
        <dsp:cNvSpPr/>
      </dsp:nvSpPr>
      <dsp:spPr>
        <a:xfrm>
          <a:off x="269650" y="3277988"/>
          <a:ext cx="3600000"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In </a:t>
          </a:r>
          <a:r>
            <a:rPr lang="en-US" sz="1100" b="1" kern="1200"/>
            <a:t>contrast stretching</a:t>
          </a:r>
          <a:r>
            <a:rPr lang="en-US" sz="1100" kern="1200"/>
            <a:t> there exists a one-to-one relationship of the intensity values between the source image and the target image i.e., the original image can be restored from the contrast-stretched image. Hence, the </a:t>
          </a:r>
          <a:r>
            <a:rPr lang="en-US" sz="1100" b="1" u="sng" kern="1200"/>
            <a:t>process is reversible</a:t>
          </a:r>
          <a:r>
            <a:rPr lang="en-US" sz="1100" kern="1200"/>
            <a:t>.</a:t>
          </a:r>
        </a:p>
      </dsp:txBody>
      <dsp:txXfrm>
        <a:off x="269650" y="3277988"/>
        <a:ext cx="3600000" cy="1012500"/>
      </dsp:txXfrm>
    </dsp:sp>
    <dsp:sp modelId="{B1328A6C-B79B-4F45-ACE3-21B8893F2A34}">
      <dsp:nvSpPr>
        <dsp:cNvPr id="0" name=""/>
        <dsp:cNvSpPr/>
      </dsp:nvSpPr>
      <dsp:spPr>
        <a:xfrm>
          <a:off x="5201650" y="397988"/>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A488F-78CA-483F-B4D8-E45B445D6285}">
      <dsp:nvSpPr>
        <dsp:cNvPr id="0" name=""/>
        <dsp:cNvSpPr/>
      </dsp:nvSpPr>
      <dsp:spPr>
        <a:xfrm>
          <a:off x="5669650" y="865988"/>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212F5E-3A79-46AF-80CC-B71E7D7F878E}">
      <dsp:nvSpPr>
        <dsp:cNvPr id="0" name=""/>
        <dsp:cNvSpPr/>
      </dsp:nvSpPr>
      <dsp:spPr>
        <a:xfrm>
          <a:off x="4499650" y="3277988"/>
          <a:ext cx="3600000"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Once </a:t>
          </a:r>
          <a:r>
            <a:rPr lang="en-US" sz="1100" b="1" kern="1200"/>
            <a:t>histogram equalization</a:t>
          </a:r>
          <a:r>
            <a:rPr lang="en-US" sz="1100" kern="1200"/>
            <a:t> is performed, there is no way of getting back the original image i.e., histogram equalization is an </a:t>
          </a:r>
          <a:r>
            <a:rPr lang="en-US" sz="1100" b="1" u="sng" kern="1200"/>
            <a:t>irreversible</a:t>
          </a:r>
          <a:r>
            <a:rPr lang="en-US" sz="1100" u="sng" kern="1200"/>
            <a:t> operation</a:t>
          </a:r>
          <a:r>
            <a:rPr lang="en-US" sz="1100" kern="1200"/>
            <a:t>.</a:t>
          </a:r>
        </a:p>
      </dsp:txBody>
      <dsp:txXfrm>
        <a:off x="4499650" y="3277988"/>
        <a:ext cx="3600000" cy="101250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10" charset="0"/>
                <a:ea typeface="+mn-ea"/>
              </a:defRPr>
            </a:lvl1pPr>
          </a:lstStyle>
          <a:p>
            <a:pPr>
              <a:defRPr/>
            </a:pPr>
            <a:endParaRPr lang="en-US"/>
          </a:p>
        </p:txBody>
      </p:sp>
      <p:sp>
        <p:nvSpPr>
          <p:cNvPr id="156675" name="Rectangle 3"/>
          <p:cNvSpPr>
            <a:spLocks noGrp="1" noChangeArrowheads="1"/>
          </p:cNvSpPr>
          <p:nvPr>
            <p:ph type="dt" sz="quarter" idx="1"/>
          </p:nvPr>
        </p:nvSpPr>
        <p:spPr bwMode="auto">
          <a:xfrm>
            <a:off x="5180013"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10" charset="0"/>
                <a:ea typeface="+mn-ea"/>
              </a:defRPr>
            </a:lvl1pPr>
          </a:lstStyle>
          <a:p>
            <a:pPr>
              <a:defRPr/>
            </a:pPr>
            <a:endParaRPr lang="en-US"/>
          </a:p>
        </p:txBody>
      </p:sp>
      <p:sp>
        <p:nvSpPr>
          <p:cNvPr id="156676" name="Rectangle 4"/>
          <p:cNvSpPr>
            <a:spLocks noGrp="1" noChangeArrowheads="1"/>
          </p:cNvSpPr>
          <p:nvPr>
            <p:ph type="ftr" sz="quarter" idx="2"/>
          </p:nvPr>
        </p:nvSpPr>
        <p:spPr bwMode="auto">
          <a:xfrm>
            <a:off x="0"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10" charset="0"/>
                <a:ea typeface="+mn-ea"/>
              </a:defRPr>
            </a:lvl1pPr>
          </a:lstStyle>
          <a:p>
            <a:pPr>
              <a:defRPr/>
            </a:pPr>
            <a:endParaRPr lang="en-US"/>
          </a:p>
        </p:txBody>
      </p:sp>
      <p:sp>
        <p:nvSpPr>
          <p:cNvPr id="156677" name="Rectangle 5"/>
          <p:cNvSpPr>
            <a:spLocks noGrp="1" noChangeArrowheads="1"/>
          </p:cNvSpPr>
          <p:nvPr>
            <p:ph type="sldNum" sz="quarter" idx="3"/>
          </p:nvPr>
        </p:nvSpPr>
        <p:spPr bwMode="auto">
          <a:xfrm>
            <a:off x="5180013"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544C5136-D4EA-4BC1-8BE1-2649F6293C92}" type="slidenum">
              <a:rPr lang="en-US" altLang="ur-PK"/>
              <a:pPr>
                <a:defRPr/>
              </a:pPr>
              <a:t>‹#›</a:t>
            </a:fld>
            <a:endParaRPr lang="en-US" altLang="ur-PK"/>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10" charset="0"/>
                <a:ea typeface="+mn-ea"/>
              </a:defRPr>
            </a:lvl1pPr>
          </a:lstStyle>
          <a:p>
            <a:pPr>
              <a:defRPr/>
            </a:pPr>
            <a:endParaRPr lang="en-US"/>
          </a:p>
        </p:txBody>
      </p:sp>
      <p:sp>
        <p:nvSpPr>
          <p:cNvPr id="8195" name="Rectangle 3"/>
          <p:cNvSpPr>
            <a:spLocks noGrp="1" noChangeArrowheads="1"/>
          </p:cNvSpPr>
          <p:nvPr>
            <p:ph type="dt" idx="1"/>
          </p:nvPr>
        </p:nvSpPr>
        <p:spPr bwMode="auto">
          <a:xfrm>
            <a:off x="5180013"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10" charset="0"/>
                <a:ea typeface="+mn-ea"/>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914400" y="3257550"/>
            <a:ext cx="73152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10" charset="0"/>
                <a:ea typeface="+mn-ea"/>
              </a:defRPr>
            </a:lvl1pPr>
          </a:lstStyle>
          <a:p>
            <a:pPr>
              <a:defRPr/>
            </a:pPr>
            <a:endParaRPr lang="en-US"/>
          </a:p>
        </p:txBody>
      </p:sp>
      <p:sp>
        <p:nvSpPr>
          <p:cNvPr id="8199" name="Rectangle 7"/>
          <p:cNvSpPr>
            <a:spLocks noGrp="1" noChangeArrowheads="1"/>
          </p:cNvSpPr>
          <p:nvPr>
            <p:ph type="sldNum" sz="quarter" idx="5"/>
          </p:nvPr>
        </p:nvSpPr>
        <p:spPr bwMode="auto">
          <a:xfrm>
            <a:off x="5180013"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1C99ACBE-E5AC-4206-87D0-D849FD75ED9E}" type="slidenum">
              <a:rPr lang="en-US" altLang="ur-PK"/>
              <a:pPr>
                <a:defRPr/>
              </a:pPr>
              <a:t>‹#›</a:t>
            </a:fld>
            <a:endParaRPr lang="en-US" altLang="ur-PK"/>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9"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09" charset="0"/>
        <a:ea typeface="ＭＳ Ｐゴシック" pitchFamily="-109" charset="-128"/>
        <a:cs typeface="+mn-cs"/>
      </a:defRPr>
    </a:lvl2pPr>
    <a:lvl3pPr marL="914400" algn="l" rtl="0" eaLnBrk="0" fontAlgn="base" hangingPunct="0">
      <a:spcBef>
        <a:spcPct val="30000"/>
      </a:spcBef>
      <a:spcAft>
        <a:spcPct val="0"/>
      </a:spcAft>
      <a:defRPr sz="1200" kern="1200">
        <a:solidFill>
          <a:schemeClr val="tx1"/>
        </a:solidFill>
        <a:latin typeface="Arial" pitchFamily="-109" charset="0"/>
        <a:ea typeface="ＭＳ Ｐゴシック" pitchFamily="-109" charset="-128"/>
        <a:cs typeface="+mn-cs"/>
      </a:defRPr>
    </a:lvl3pPr>
    <a:lvl4pPr marL="1371600" algn="l" rtl="0" eaLnBrk="0" fontAlgn="base" hangingPunct="0">
      <a:spcBef>
        <a:spcPct val="30000"/>
      </a:spcBef>
      <a:spcAft>
        <a:spcPct val="0"/>
      </a:spcAft>
      <a:defRPr sz="1200" kern="1200">
        <a:solidFill>
          <a:schemeClr val="tx1"/>
        </a:solidFill>
        <a:latin typeface="Arial" pitchFamily="-109" charset="0"/>
        <a:ea typeface="ＭＳ Ｐゴシック" pitchFamily="-109" charset="-128"/>
        <a:cs typeface="+mn-cs"/>
      </a:defRPr>
    </a:lvl4pPr>
    <a:lvl5pPr marL="1828800" algn="l" rtl="0" eaLnBrk="0" fontAlgn="base" hangingPunct="0">
      <a:spcBef>
        <a:spcPct val="30000"/>
      </a:spcBef>
      <a:spcAft>
        <a:spcPct val="0"/>
      </a:spcAft>
      <a:defRPr sz="1200" kern="1200">
        <a:solidFill>
          <a:schemeClr val="tx1"/>
        </a:solidFill>
        <a:latin typeface="Arial" pitchFamily="-109"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A26BE2E2-C94F-4B44-850C-07D9148BF87A}" type="slidenum">
              <a:rPr lang="en-US" altLang="ur-PK"/>
              <a:pPr>
                <a:spcBef>
                  <a:spcPct val="0"/>
                </a:spcBef>
              </a:pPr>
              <a:t>1</a:t>
            </a:fld>
            <a:endParaRPr lang="en-US" altLang="ur-PK"/>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7112ECE7-B30A-4099-88EC-10E0115AB68B}" type="slidenum">
              <a:rPr lang="en-US" altLang="ur-PK"/>
              <a:pPr>
                <a:spcBef>
                  <a:spcPct val="0"/>
                </a:spcBef>
              </a:pPr>
              <a:t>10</a:t>
            </a:fld>
            <a:endParaRPr lang="en-US" altLang="ur-PK"/>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C8FAA14D-A0AF-4F1E-BA13-31673842501C}" type="slidenum">
              <a:rPr lang="en-US" altLang="ur-PK"/>
              <a:pPr>
                <a:spcBef>
                  <a:spcPct val="0"/>
                </a:spcBef>
              </a:pPr>
              <a:t>11</a:t>
            </a:fld>
            <a:endParaRPr lang="en-US" altLang="ur-PK"/>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38DEFBAF-FF0B-43B9-AC94-19644AF6A169}" type="slidenum">
              <a:rPr lang="en-US" altLang="ur-PK"/>
              <a:pPr>
                <a:spcBef>
                  <a:spcPct val="0"/>
                </a:spcBef>
              </a:pPr>
              <a:t>12</a:t>
            </a:fld>
            <a:endParaRPr lang="en-US" altLang="ur-PK"/>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A3D6333-FD83-4F50-9A05-5B679FA4698E}" type="slidenum">
              <a:rPr lang="en-US" altLang="ur-PK"/>
              <a:pPr>
                <a:spcBef>
                  <a:spcPct val="0"/>
                </a:spcBef>
              </a:pPr>
              <a:t>13</a:t>
            </a:fld>
            <a:endParaRPr lang="en-US" altLang="ur-PK"/>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BE324853-9461-4535-90E2-FD2AFCC9499E}" type="slidenum">
              <a:rPr lang="en-US" altLang="ur-PK"/>
              <a:pPr>
                <a:spcBef>
                  <a:spcPct val="0"/>
                </a:spcBef>
              </a:pPr>
              <a:t>14</a:t>
            </a:fld>
            <a:endParaRPr lang="en-US" altLang="ur-PK"/>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C38E2767-9E4F-4610-929F-5462B98AACD3}" type="slidenum">
              <a:rPr lang="en-US" altLang="ur-PK"/>
              <a:pPr>
                <a:spcBef>
                  <a:spcPct val="0"/>
                </a:spcBef>
              </a:pPr>
              <a:t>15</a:t>
            </a:fld>
            <a:endParaRPr lang="en-US" altLang="ur-PK"/>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93E039F-87DE-494E-A825-4B22D15B7D35}" type="slidenum">
              <a:rPr lang="en-US" altLang="ur-PK"/>
              <a:pPr>
                <a:spcBef>
                  <a:spcPct val="0"/>
                </a:spcBef>
              </a:pPr>
              <a:t>17</a:t>
            </a:fld>
            <a:endParaRPr lang="en-US" altLang="ur-PK"/>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BAA86736-44BB-47A7-97DC-09CBBDB84AD3}" type="slidenum">
              <a:rPr lang="en-US" altLang="ur-PK"/>
              <a:pPr>
                <a:spcBef>
                  <a:spcPct val="0"/>
                </a:spcBef>
              </a:pPr>
              <a:t>18</a:t>
            </a:fld>
            <a:endParaRPr lang="en-US" altLang="ur-PK"/>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1616A53B-38B1-4C54-AEB2-4390C93DAD75}" type="slidenum">
              <a:rPr lang="en-US" altLang="ur-PK"/>
              <a:pPr>
                <a:spcBef>
                  <a:spcPct val="0"/>
                </a:spcBef>
              </a:pPr>
              <a:t>19</a:t>
            </a:fld>
            <a:endParaRPr lang="en-US" altLang="ur-PK"/>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4D0634E5-E2F3-4191-8951-AAFA40BBE5F0}" type="slidenum">
              <a:rPr lang="en-US" altLang="ur-PK"/>
              <a:pPr>
                <a:spcBef>
                  <a:spcPct val="0"/>
                </a:spcBef>
              </a:pPr>
              <a:t>20</a:t>
            </a:fld>
            <a:endParaRPr lang="en-US" altLang="ur-PK"/>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AE8C8F02-2862-4E6A-AA81-421AE83B4642}" type="slidenum">
              <a:rPr lang="en-US" altLang="ur-PK"/>
              <a:pPr>
                <a:spcBef>
                  <a:spcPct val="0"/>
                </a:spcBef>
              </a:pPr>
              <a:t>2</a:t>
            </a:fld>
            <a:endParaRPr lang="en-US" altLang="ur-PK"/>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17B8ECB1-24CA-4B17-9A50-E3C0B2101FC4}" type="slidenum">
              <a:rPr lang="en-US" altLang="ur-PK"/>
              <a:pPr>
                <a:spcBef>
                  <a:spcPct val="0"/>
                </a:spcBef>
              </a:pPr>
              <a:t>21</a:t>
            </a:fld>
            <a:endParaRPr lang="en-US" altLang="ur-PK"/>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CF957248-E766-4E61-AB0A-E03747FC0A6F}" type="slidenum">
              <a:rPr lang="en-US" altLang="ur-PK"/>
              <a:pPr>
                <a:spcBef>
                  <a:spcPct val="0"/>
                </a:spcBef>
              </a:pPr>
              <a:t>22</a:t>
            </a:fld>
            <a:endParaRPr lang="en-US" altLang="ur-PK"/>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175DD108-2541-4EA3-B0D1-CA1CB59AA520}" type="slidenum">
              <a:rPr lang="en-US" altLang="ur-PK"/>
              <a:pPr>
                <a:spcBef>
                  <a:spcPct val="0"/>
                </a:spcBef>
              </a:pPr>
              <a:t>23</a:t>
            </a:fld>
            <a:endParaRPr lang="en-US" altLang="ur-PK"/>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1DDA0E9-BF2D-4762-8686-40E5646C81AF}" type="slidenum">
              <a:rPr lang="en-US" altLang="ur-PK"/>
              <a:pPr>
                <a:spcBef>
                  <a:spcPct val="0"/>
                </a:spcBef>
              </a:pPr>
              <a:t>24</a:t>
            </a:fld>
            <a:endParaRPr lang="en-US" altLang="ur-PK"/>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5464D8C4-A459-44D4-936C-39EAB21084ED}" type="slidenum">
              <a:rPr lang="en-US" altLang="ur-PK"/>
              <a:pPr>
                <a:spcBef>
                  <a:spcPct val="0"/>
                </a:spcBef>
              </a:pPr>
              <a:t>25</a:t>
            </a:fld>
            <a:endParaRPr lang="en-US" altLang="ur-PK"/>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45259425-F170-4B75-A5FE-0ACF38F160C0}" type="slidenum">
              <a:rPr lang="en-US" altLang="ur-PK"/>
              <a:pPr>
                <a:spcBef>
                  <a:spcPct val="0"/>
                </a:spcBef>
              </a:pPr>
              <a:t>26</a:t>
            </a:fld>
            <a:endParaRPr lang="en-US" altLang="ur-PK"/>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7A6EECE2-B599-4CDE-98E9-FA789C97AD17}" type="slidenum">
              <a:rPr lang="en-US" altLang="ur-PK"/>
              <a:pPr>
                <a:spcBef>
                  <a:spcPct val="0"/>
                </a:spcBef>
              </a:pPr>
              <a:t>27</a:t>
            </a:fld>
            <a:endParaRPr lang="en-US" altLang="ur-PK"/>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IE" altLang="ur-PK">
                <a:latin typeface="Arial" panose="020B0604020202020204" pitchFamily="34" charset="0"/>
                <a:ea typeface="ＭＳ Ｐゴシック" panose="020B0600070205080204" pitchFamily="34" charset="-128"/>
              </a:rPr>
              <a:t>The third transform is a step too far</a:t>
            </a:r>
            <a:endParaRPr lang="en-US" altLang="ur-PK">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C6A5D45E-D863-458B-8868-628F69D83D61}" type="slidenum">
              <a:rPr lang="en-US" altLang="ur-PK"/>
              <a:pPr>
                <a:spcBef>
                  <a:spcPct val="0"/>
                </a:spcBef>
              </a:pPr>
              <a:t>28</a:t>
            </a:fld>
            <a:endParaRPr lang="en-US" altLang="ur-PK"/>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65E16DFC-DE7B-40BA-A82A-C686C713392A}" type="slidenum">
              <a:rPr lang="en-US" altLang="ur-PK"/>
              <a:pPr>
                <a:spcBef>
                  <a:spcPct val="0"/>
                </a:spcBef>
              </a:pPr>
              <a:t>29</a:t>
            </a:fld>
            <a:endParaRPr lang="en-US" altLang="ur-PK"/>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6730609-F810-4447-A5CF-BAA72F8E04EF}" type="slidenum">
              <a:rPr lang="en-US" altLang="ur-PK"/>
              <a:pPr>
                <a:spcBef>
                  <a:spcPct val="0"/>
                </a:spcBef>
              </a:pPr>
              <a:t>30</a:t>
            </a:fld>
            <a:endParaRPr lang="en-US" altLang="ur-PK"/>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84D40EA-F6C2-4835-963C-518DB09BDDFF}" type="slidenum">
              <a:rPr lang="en-US" sz="1200"/>
              <a:pPr eaLnBrk="1" hangingPunct="1"/>
              <a:t>3</a:t>
            </a:fld>
            <a:endParaRPr lang="en-US" sz="120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12062980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E797F51-9A9E-4FC7-B8AA-478572AF5D75}" type="slidenum">
              <a:rPr lang="en-US" altLang="ur-PK"/>
              <a:pPr>
                <a:spcBef>
                  <a:spcPct val="0"/>
                </a:spcBef>
              </a:pPr>
              <a:t>31</a:t>
            </a:fld>
            <a:endParaRPr lang="en-US" altLang="ur-PK"/>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ea typeface="ＭＳ Ｐゴシック" panose="020B0600070205080204" pitchFamily="34" charset="-128"/>
              </a:defRPr>
            </a:lvl1pPr>
            <a:lvl2pPr marL="40097626" indent="-39614320">
              <a:spcBef>
                <a:spcPct val="30000"/>
              </a:spcBef>
              <a:defRPr sz="1300">
                <a:solidFill>
                  <a:schemeClr val="tx1"/>
                </a:solidFill>
                <a:latin typeface="Arial" panose="020B0604020202020204" pitchFamily="34" charset="0"/>
                <a:ea typeface="ＭＳ Ｐゴシック" panose="020B0600070205080204" pitchFamily="34" charset="-128"/>
              </a:defRPr>
            </a:lvl2pPr>
            <a:lvl3pPr marL="1208265" indent="-241653">
              <a:spcBef>
                <a:spcPct val="30000"/>
              </a:spcBef>
              <a:defRPr sz="1300">
                <a:solidFill>
                  <a:schemeClr val="tx1"/>
                </a:solidFill>
                <a:latin typeface="Arial" panose="020B0604020202020204" pitchFamily="34" charset="0"/>
                <a:ea typeface="ＭＳ Ｐゴシック" panose="020B0600070205080204" pitchFamily="34" charset="-128"/>
              </a:defRPr>
            </a:lvl3pPr>
            <a:lvl4pPr marL="1691571" indent="-241653">
              <a:spcBef>
                <a:spcPct val="30000"/>
              </a:spcBef>
              <a:defRPr sz="1300">
                <a:solidFill>
                  <a:schemeClr val="tx1"/>
                </a:solidFill>
                <a:latin typeface="Arial" panose="020B0604020202020204" pitchFamily="34" charset="0"/>
                <a:ea typeface="ＭＳ Ｐゴシック" panose="020B0600070205080204" pitchFamily="34" charset="-128"/>
              </a:defRPr>
            </a:lvl4pPr>
            <a:lvl5pPr marL="2174878" indent="-241653">
              <a:spcBef>
                <a:spcPct val="30000"/>
              </a:spcBef>
              <a:defRPr sz="1300">
                <a:solidFill>
                  <a:schemeClr val="tx1"/>
                </a:solidFill>
                <a:latin typeface="Arial" panose="020B0604020202020204" pitchFamily="34" charset="0"/>
                <a:ea typeface="ＭＳ Ｐゴシック" panose="020B0600070205080204" pitchFamily="34" charset="-128"/>
              </a:defRPr>
            </a:lvl5pPr>
            <a:lvl6pPr marL="2658184" indent="-241653"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3141490" indent="-241653"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624796" indent="-241653"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4108102" indent="-241653" eaLnBrk="0" fontAlgn="base" hangingPunct="0">
              <a:spcBef>
                <a:spcPct val="3000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spcBef>
                <a:spcPct val="0"/>
              </a:spcBef>
            </a:pPr>
            <a:fld id="{C1921777-C3DF-4ED7-9BBE-6602C58F67E8}" type="slidenum">
              <a:rPr lang="en-US" altLang="ur-PK"/>
              <a:pPr>
                <a:spcBef>
                  <a:spcPct val="0"/>
                </a:spcBef>
              </a:pPr>
              <a:t>33</a:t>
            </a:fld>
            <a:endParaRPr lang="en-US" altLang="ur-PK"/>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6021510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s is the output</a:t>
            </a:r>
            <a:r>
              <a:rPr lang="en-US" baseline="0" dirty="0"/>
              <a:t> intensity, r is the input intensity, a and b are the lower and upper limit of intensities in gray level image (usually 0 and 255 for 8 bit gray images), c and d are the stretching points.</a:t>
            </a:r>
            <a:endParaRPr lang="en-US" dirty="0"/>
          </a:p>
        </p:txBody>
      </p:sp>
      <p:sp>
        <p:nvSpPr>
          <p:cNvPr id="4" name="Slide Number Placeholder 3"/>
          <p:cNvSpPr>
            <a:spLocks noGrp="1"/>
          </p:cNvSpPr>
          <p:nvPr>
            <p:ph type="sldNum" sz="quarter" idx="10"/>
          </p:nvPr>
        </p:nvSpPr>
        <p:spPr/>
        <p:txBody>
          <a:bodyPr/>
          <a:lstStyle/>
          <a:p>
            <a:pPr defTabSz="966612">
              <a:defRPr/>
            </a:pPr>
            <a:fld id="{B3E22361-5BFD-406F-9B54-DB13128FE093}" type="slidenum">
              <a:rPr lang="en-US">
                <a:solidFill>
                  <a:srgbClr val="000000"/>
                </a:solidFill>
              </a:rPr>
              <a:pPr defTabSz="966612">
                <a:defRPr/>
              </a:pPr>
              <a:t>34</a:t>
            </a:fld>
            <a:endParaRPr lang="en-US">
              <a:solidFill>
                <a:srgbClr val="000000"/>
              </a:solidFill>
            </a:endParaRPr>
          </a:p>
        </p:txBody>
      </p:sp>
    </p:spTree>
    <p:extLst>
      <p:ext uri="{BB962C8B-B14F-4D97-AF65-F5344CB8AC3E}">
        <p14:creationId xmlns:p14="http://schemas.microsoft.com/office/powerpoint/2010/main" val="3874056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40C2DDC-E116-4132-AFEE-F68CC651D0C6}" type="slidenum">
              <a:rPr lang="en-US" altLang="ur-PK"/>
              <a:pPr>
                <a:spcBef>
                  <a:spcPct val="0"/>
                </a:spcBef>
              </a:pPr>
              <a:t>36</a:t>
            </a:fld>
            <a:endParaRPr lang="en-US" altLang="ur-PK"/>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4019AB2-FBB1-47CD-B2BF-EB1E2508C021}" type="slidenum">
              <a:rPr lang="en-US" altLang="ur-PK"/>
              <a:pPr>
                <a:spcBef>
                  <a:spcPct val="0"/>
                </a:spcBef>
              </a:pPr>
              <a:t>37</a:t>
            </a:fld>
            <a:endParaRPr lang="en-US" altLang="ur-PK"/>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1800" b="0" i="0" dirty="0">
                <a:solidFill>
                  <a:srgbClr val="000000"/>
                </a:solidFill>
                <a:effectLst/>
                <a:latin typeface="times new roman" panose="02020603050405020304" pitchFamily="18" charset="0"/>
              </a:rPr>
              <a:t>A=[167 133 111</a:t>
            </a:r>
            <a:endParaRPr lang="en-US" b="0" i="0" dirty="0">
              <a:solidFill>
                <a:srgbClr val="000000"/>
              </a:solidFill>
              <a:effectLst/>
              <a:latin typeface="Courier New" panose="02070309020205020404" pitchFamily="49" charset="0"/>
            </a:endParaRPr>
          </a:p>
          <a:p>
            <a:pPr algn="l"/>
            <a:r>
              <a:rPr lang="en-US" sz="1800" b="0" i="0" dirty="0">
                <a:solidFill>
                  <a:srgbClr val="000000"/>
                </a:solidFill>
                <a:effectLst/>
                <a:latin typeface="times new roman" panose="02020603050405020304" pitchFamily="18" charset="0"/>
              </a:rPr>
              <a:t>      144 140 135</a:t>
            </a:r>
            <a:endParaRPr lang="en-US" b="0" i="0" dirty="0">
              <a:solidFill>
                <a:srgbClr val="000000"/>
              </a:solidFill>
              <a:effectLst/>
              <a:latin typeface="Courier New" panose="02070309020205020404" pitchFamily="49" charset="0"/>
            </a:endParaRPr>
          </a:p>
          <a:p>
            <a:pPr algn="l"/>
            <a:r>
              <a:rPr lang="en-US" sz="1800" b="0" i="0" dirty="0">
                <a:solidFill>
                  <a:srgbClr val="000000"/>
                </a:solidFill>
                <a:effectLst/>
                <a:latin typeface="times new roman" panose="02020603050405020304" pitchFamily="18" charset="0"/>
              </a:rPr>
              <a:t>      159 154 148]</a:t>
            </a:r>
            <a:endParaRPr lang="en-US" b="0" i="0" dirty="0">
              <a:solidFill>
                <a:srgbClr val="000000"/>
              </a:solidFill>
              <a:effectLst/>
              <a:latin typeface="Courier New" panose="02070309020205020404" pitchFamily="49" charset="0"/>
            </a:endParaRPr>
          </a:p>
          <a:p>
            <a:pPr algn="l"/>
            <a:r>
              <a:rPr lang="en-US" sz="1800" b="0" i="0" dirty="0">
                <a:solidFill>
                  <a:srgbClr val="000000"/>
                </a:solidFill>
                <a:effectLst/>
                <a:latin typeface="times new roman" panose="02020603050405020304" pitchFamily="18" charset="0"/>
              </a:rPr>
              <a:t>B=</a:t>
            </a:r>
            <a:r>
              <a:rPr lang="en-US" sz="1800" b="0" i="0" dirty="0" err="1">
                <a:solidFill>
                  <a:srgbClr val="000000"/>
                </a:solidFill>
                <a:effectLst/>
                <a:latin typeface="times new roman" panose="02020603050405020304" pitchFamily="18" charset="0"/>
              </a:rPr>
              <a:t>bitget</a:t>
            </a:r>
            <a:r>
              <a:rPr lang="en-US" sz="1800" b="0" i="0" dirty="0">
                <a:solidFill>
                  <a:srgbClr val="000000"/>
                </a:solidFill>
                <a:effectLst/>
                <a:latin typeface="times new roman" panose="02020603050405020304" pitchFamily="18" charset="0"/>
              </a:rPr>
              <a:t>(A,1);</a:t>
            </a:r>
          </a:p>
          <a:p>
            <a:pPr algn="l"/>
            <a:endParaRPr lang="en-US" sz="1800" b="0" i="0" dirty="0">
              <a:solidFill>
                <a:srgbClr val="000000"/>
              </a:solidFill>
              <a:effectLst/>
              <a:latin typeface="times new roman" panose="02020603050405020304" pitchFamily="18" charset="0"/>
            </a:endParaRPr>
          </a:p>
          <a:p>
            <a:pPr algn="l"/>
            <a:r>
              <a:rPr lang="en-US" sz="1800" b="0" i="0" dirty="0">
                <a:solidFill>
                  <a:srgbClr val="000000"/>
                </a:solidFill>
                <a:effectLst/>
                <a:latin typeface="times new roman" panose="02020603050405020304" pitchFamily="18" charset="0"/>
              </a:rPr>
              <a:t>Bitwise and operator.</a:t>
            </a:r>
            <a:endParaRPr lang="en-US" b="0" i="0" dirty="0">
              <a:solidFill>
                <a:srgbClr val="000000"/>
              </a:solidFill>
              <a:effectLst/>
              <a:latin typeface="Courier New" panose="02070309020205020404" pitchFamily="49" charset="0"/>
            </a:endParaRPr>
          </a:p>
          <a:p>
            <a:pPr eaLnBrk="1" hangingPunct="1"/>
            <a:endParaRPr lang="en-GB" altLang="ur-PK"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EA7BE441-0E5A-4D63-977F-52303CC81792}" type="slidenum">
              <a:rPr lang="en-US" altLang="ur-PK"/>
              <a:pPr>
                <a:spcBef>
                  <a:spcPct val="0"/>
                </a:spcBef>
              </a:pPr>
              <a:t>38</a:t>
            </a:fld>
            <a:endParaRPr lang="en-US" altLang="ur-PK"/>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7CF7E7CA-D269-419E-8415-E57091AFDAC8}" type="slidenum">
              <a:rPr lang="en-US" altLang="ur-PK"/>
              <a:pPr>
                <a:spcBef>
                  <a:spcPct val="0"/>
                </a:spcBef>
              </a:pPr>
              <a:t>39</a:t>
            </a:fld>
            <a:endParaRPr lang="en-US" altLang="ur-PK"/>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2811C75B-0B8D-401D-B460-09D52A7F0039}" type="slidenum">
              <a:rPr lang="en-US" altLang="ur-PK"/>
              <a:pPr>
                <a:spcBef>
                  <a:spcPct val="0"/>
                </a:spcBef>
              </a:pPr>
              <a:t>40</a:t>
            </a:fld>
            <a:endParaRPr lang="en-US" altLang="ur-PK"/>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dirty="0">
              <a:latin typeface="Arial" panose="020B0604020202020204" pitchFamily="34" charset="0"/>
              <a:ea typeface="ＭＳ Ｐゴシック" panose="020B0600070205080204" pitchFamily="34" charset="-128"/>
            </a:endParaRPr>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B41272A5-52A8-4C93-B477-C6DEF5F1E927}" type="slidenum">
              <a:rPr lang="en-US" altLang="ur-PK"/>
              <a:pPr>
                <a:spcBef>
                  <a:spcPct val="0"/>
                </a:spcBef>
              </a:pPr>
              <a:t>41</a:t>
            </a:fld>
            <a:endParaRPr lang="en-US" altLang="ur-PK"/>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607F2A4-CC21-4E47-A99A-A70021E27B98}" type="slidenum">
              <a:rPr lang="en-US" altLang="ur-PK"/>
              <a:pPr>
                <a:spcBef>
                  <a:spcPct val="0"/>
                </a:spcBef>
              </a:pPr>
              <a:t>42</a:t>
            </a:fld>
            <a:endParaRPr lang="en-US" altLang="ur-PK"/>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EDDC678-9205-4571-826F-F95AFA701708}" type="slidenum">
              <a:rPr lang="en-US" sz="1200"/>
              <a:pPr eaLnBrk="1" hangingPunct="1"/>
              <a:t>4</a:t>
            </a:fld>
            <a:endParaRPr lang="en-US" sz="12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41496252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dirty="0">
              <a:latin typeface="Arial" panose="020B0604020202020204" pitchFamily="34" charset="0"/>
              <a:ea typeface="ＭＳ Ｐゴシック" panose="020B0600070205080204" pitchFamily="34" charset="-128"/>
            </a:endParaRPr>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F62C821D-D0E2-4BEA-8117-6B81D32A9743}" type="slidenum">
              <a:rPr lang="en-US" altLang="ur-PK"/>
              <a:pPr>
                <a:spcBef>
                  <a:spcPct val="0"/>
                </a:spcBef>
              </a:pPr>
              <a:t>43</a:t>
            </a:fld>
            <a:endParaRPr lang="en-US" altLang="ur-PK"/>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A93B4F2C-379D-44F8-A632-DB5188D5F5AC}" type="slidenum">
              <a:rPr lang="en-US" altLang="ur-PK"/>
              <a:pPr>
                <a:spcBef>
                  <a:spcPct val="0"/>
                </a:spcBef>
              </a:pPr>
              <a:t>44</a:t>
            </a:fld>
            <a:endParaRPr lang="en-US" altLang="ur-PK"/>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
        <p:nvSpPr>
          <p:cNvPr id="75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F0470E9B-4CDF-460D-BCB6-AFD59672743B}" type="slidenum">
              <a:rPr lang="en-US" altLang="ur-PK"/>
              <a:pPr>
                <a:spcBef>
                  <a:spcPct val="0"/>
                </a:spcBef>
              </a:pPr>
              <a:t>45</a:t>
            </a:fld>
            <a:endParaRPr lang="en-US" altLang="ur-PK"/>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
        <p:nvSpPr>
          <p:cNvPr id="77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D9C8269-B6A6-43E9-9DA4-8FA8091EC6CB}" type="slidenum">
              <a:rPr lang="en-US" altLang="ur-PK"/>
              <a:pPr>
                <a:spcBef>
                  <a:spcPct val="0"/>
                </a:spcBef>
              </a:pPr>
              <a:t>46</a:t>
            </a:fld>
            <a:endParaRPr lang="en-US" altLang="ur-PK"/>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
        <p:nvSpPr>
          <p:cNvPr id="79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379065EB-876E-4801-8295-D853000CE44E}" type="slidenum">
              <a:rPr lang="en-US" altLang="ur-PK"/>
              <a:pPr>
                <a:spcBef>
                  <a:spcPct val="0"/>
                </a:spcBef>
              </a:pPr>
              <a:t>47</a:t>
            </a:fld>
            <a:endParaRPr lang="en-US" altLang="ur-PK"/>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EE68BE2F-3604-4D5F-8026-905F1AD09037}" type="slidenum">
              <a:rPr lang="en-US" altLang="ur-PK"/>
              <a:pPr>
                <a:spcBef>
                  <a:spcPct val="0"/>
                </a:spcBef>
              </a:pPr>
              <a:t>48</a:t>
            </a:fld>
            <a:endParaRPr lang="en-US" altLang="ur-PK"/>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FF1EB1BC-ADC7-46A1-BABE-030409ADFE78}" type="slidenum">
              <a:rPr lang="en-US" altLang="ur-PK"/>
              <a:pPr>
                <a:spcBef>
                  <a:spcPct val="0"/>
                </a:spcBef>
              </a:pPr>
              <a:t>49</a:t>
            </a:fld>
            <a:endParaRPr lang="en-US" altLang="ur-PK"/>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7D5061A-BF22-4D41-AAF9-2159D48D7F6D}" type="slidenum">
              <a:rPr lang="en-US" altLang="ur-PK"/>
              <a:pPr>
                <a:spcBef>
                  <a:spcPct val="0"/>
                </a:spcBef>
              </a:pPr>
              <a:t>50</a:t>
            </a:fld>
            <a:endParaRPr lang="en-US" altLang="ur-PK"/>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BE6EA91-7731-4707-B410-73BBE32D2274}" type="slidenum">
              <a:rPr lang="en-US" sz="1200"/>
              <a:pPr eaLnBrk="1" hangingPunct="1"/>
              <a:t>51</a:t>
            </a:fld>
            <a:endParaRPr lang="en-US" sz="120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23285711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5D6CC02-B703-42A6-A7A4-82B158C5F690}" type="slidenum">
              <a:rPr lang="en-US" sz="1200"/>
              <a:pPr eaLnBrk="1" hangingPunct="1"/>
              <a:t>52</a:t>
            </a:fld>
            <a:endParaRPr lang="en-US" sz="120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3882643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B09E253-0F7A-4AD3-B482-714638241B74}" type="slidenum">
              <a:rPr lang="en-US" sz="1200"/>
              <a:pPr eaLnBrk="1" hangingPunct="1"/>
              <a:t>5</a:t>
            </a:fld>
            <a:endParaRPr lang="en-US" sz="120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dirty="0">
              <a:latin typeface="Arial" panose="020B0604020202020204" pitchFamily="34" charset="0"/>
            </a:endParaRPr>
          </a:p>
        </p:txBody>
      </p:sp>
    </p:spTree>
    <p:extLst>
      <p:ext uri="{BB962C8B-B14F-4D97-AF65-F5344CB8AC3E}">
        <p14:creationId xmlns:p14="http://schemas.microsoft.com/office/powerpoint/2010/main" val="15027098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0673C3AA-295F-4172-ADCC-6E5CF36549E4}" type="slidenum">
              <a:rPr lang="en-US" sz="1300"/>
              <a:pPr eaLnBrk="1" hangingPunct="1"/>
              <a:t>53</a:t>
            </a:fld>
            <a:endParaRPr lang="en-US" sz="13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4108762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673C3AA-295F-4172-ADCC-6E5CF36549E4}" type="slidenum">
              <a:rPr lang="en-US" sz="1200"/>
              <a:pPr eaLnBrk="1" hangingPunct="1"/>
              <a:t>66</a:t>
            </a:fld>
            <a:endParaRPr lang="en-US" sz="12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31230960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673C3AA-295F-4172-ADCC-6E5CF36549E4}" type="slidenum">
              <a:rPr lang="en-US" sz="1200"/>
              <a:pPr eaLnBrk="1" hangingPunct="1"/>
              <a:t>67</a:t>
            </a:fld>
            <a:endParaRPr lang="en-US" sz="12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b="1" dirty="0">
                <a:latin typeface="Arial"/>
                <a:ea typeface="ＭＳ Ｐゴシック"/>
                <a:cs typeface="Arial"/>
              </a:rPr>
              <a:t>Compute the Histogram</a:t>
            </a:r>
            <a:r>
              <a:rPr lang="en-GB" dirty="0">
                <a:latin typeface="Arial"/>
                <a:ea typeface="ＭＳ Ｐゴシック"/>
                <a:cs typeface="Arial"/>
              </a:rPr>
              <a:t>: Calculate the histogram of the input image. The histogram represents the distribution of pixel intensities in the image. Each bin in the histogram corresponds to a range of intensity values, and the value of each bin represents the number of pixels with intensities falling within that range.</a:t>
            </a:r>
            <a:endParaRPr lang="en-US" dirty="0">
              <a:latin typeface="Arial"/>
              <a:ea typeface="ＭＳ Ｐゴシック"/>
              <a:cs typeface="Arial"/>
            </a:endParaRPr>
          </a:p>
          <a:p>
            <a:r>
              <a:rPr lang="en-GB" b="1" dirty="0"/>
              <a:t>Compute the Cumulative Distribution Function (CDF)</a:t>
            </a:r>
            <a:r>
              <a:rPr lang="en-GB" dirty="0"/>
              <a:t>: Calculate the cumulative distribution function of the histogram. The CDF accumulates the histogram values from left to right, representing the cumulative probability distribution of pixel intensities.</a:t>
            </a:r>
          </a:p>
          <a:p>
            <a:r>
              <a:rPr lang="en-GB" b="1" dirty="0"/>
              <a:t>Normalize the CDF</a:t>
            </a:r>
            <a:r>
              <a:rPr lang="en-GB" dirty="0"/>
              <a:t>: Normalize the CDF to scale it to the range [0, 1]. This step ensures that the CDF can be used to perform pixel value transformations.</a:t>
            </a:r>
          </a:p>
          <a:p>
            <a:r>
              <a:rPr lang="en-GB" b="1" dirty="0"/>
              <a:t>Equalize the Image</a:t>
            </a:r>
            <a:r>
              <a:rPr lang="en-GB" dirty="0"/>
              <a:t>: For each pixel in the input image, map its original intensity value to a new intensity value using the normalized CDF. This mapping spreads out the pixel values across the entire dynamic range, which can improve contrast.</a:t>
            </a:r>
          </a:p>
          <a:p>
            <a:r>
              <a:rPr lang="en-GB" b="1" dirty="0"/>
              <a:t>Output the Equalized Image</a:t>
            </a:r>
            <a:r>
              <a:rPr lang="en-GB" dirty="0"/>
              <a:t>: The result is an equalized image with enhanced contrast. This image typically has a more balanced distribution of intensity values, making details more visible.</a:t>
            </a:r>
          </a:p>
          <a:p>
            <a:endParaRPr lang="en-GB" dirty="0">
              <a:latin typeface="Arial" panose="020B0604020202020204" pitchFamily="34" charset="0"/>
              <a:cs typeface="Arial"/>
            </a:endParaRPr>
          </a:p>
        </p:txBody>
      </p:sp>
    </p:spTree>
    <p:extLst>
      <p:ext uri="{BB962C8B-B14F-4D97-AF65-F5344CB8AC3E}">
        <p14:creationId xmlns:p14="http://schemas.microsoft.com/office/powerpoint/2010/main" val="12107774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0673C3AA-295F-4172-ADCC-6E5CF36549E4}" type="slidenum">
              <a:rPr lang="en-US" sz="1300"/>
              <a:pPr eaLnBrk="1" hangingPunct="1"/>
              <a:t>68</a:t>
            </a:fld>
            <a:endParaRPr lang="en-US" sz="13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dirty="0">
                <a:latin typeface="Arial" panose="020B0604020202020204" pitchFamily="34" charset="0"/>
              </a:rPr>
              <a:t>PDF of the input image and</a:t>
            </a:r>
            <a:r>
              <a:rPr lang="en-GB" baseline="0" dirty="0">
                <a:latin typeface="Arial" panose="020B0604020202020204" pitchFamily="34" charset="0"/>
              </a:rPr>
              <a:t> output image will have the same mass.</a:t>
            </a:r>
            <a:endParaRPr lang="en-GB" dirty="0">
              <a:latin typeface="Arial" panose="020B0604020202020204" pitchFamily="34" charset="0"/>
            </a:endParaRPr>
          </a:p>
        </p:txBody>
      </p:sp>
    </p:spTree>
    <p:extLst>
      <p:ext uri="{BB962C8B-B14F-4D97-AF65-F5344CB8AC3E}">
        <p14:creationId xmlns:p14="http://schemas.microsoft.com/office/powerpoint/2010/main" val="34984493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D4B2332-56B8-4794-8C98-5F65A1D82CA2}" type="slidenum">
              <a:rPr lang="en-US" sz="1200"/>
              <a:pPr eaLnBrk="1" hangingPunct="1"/>
              <a:t>70</a:t>
            </a:fld>
            <a:endParaRPr lang="en-US" sz="12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30826444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FE99D86-BDDC-4DE7-88D6-A45FDF62A874}" type="slidenum">
              <a:rPr lang="en-US" sz="1200"/>
              <a:pPr eaLnBrk="1" hangingPunct="1"/>
              <a:t>71</a:t>
            </a:fld>
            <a:endParaRPr lang="en-US"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38348393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BB1A18C-C3B8-4278-8816-9E798135D9BB}" type="slidenum">
              <a:rPr lang="en-US" sz="1200"/>
              <a:pPr eaLnBrk="1" hangingPunct="1"/>
              <a:t>72</a:t>
            </a:fld>
            <a:endParaRPr lang="en-US"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32969213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1AD41FF-5AED-4910-A0E6-2660C1117C5D}" type="slidenum">
              <a:rPr lang="en-US" sz="1200"/>
              <a:pPr eaLnBrk="1" hangingPunct="1"/>
              <a:t>73</a:t>
            </a:fld>
            <a:endParaRPr lang="en-US" sz="120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26749640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5EB54A6-1D28-48C6-9A83-B841DE1D4854}" type="slidenum">
              <a:rPr lang="en-US" sz="1200"/>
              <a:pPr eaLnBrk="1" hangingPunct="1"/>
              <a:t>74</a:t>
            </a:fld>
            <a:endParaRPr 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16568205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BE178A7-0263-438F-A53E-B31162DB5CD9}" type="slidenum">
              <a:rPr lang="en-US" sz="1200"/>
              <a:pPr eaLnBrk="1" hangingPunct="1"/>
              <a:t>75</a:t>
            </a:fld>
            <a:endParaRPr lang="en-US" sz="120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2079392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C2517AD-E71B-4F0C-85E6-B65CBEFBCE1E}" type="slidenum">
              <a:rPr lang="en-US" sz="1200"/>
              <a:pPr eaLnBrk="1" hangingPunct="1"/>
              <a:t>6</a:t>
            </a:fld>
            <a:endParaRPr lang="en-US" sz="120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38292318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1ED4E42-34F3-406F-9450-1064F96017A4}" type="slidenum">
              <a:rPr lang="en-US" sz="1200"/>
              <a:pPr eaLnBrk="1" hangingPunct="1"/>
              <a:t>76</a:t>
            </a:fld>
            <a:endParaRPr lang="en-US" sz="120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19017228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0999AA4-FCA2-455C-9D55-753BBC586953}" type="slidenum">
              <a:rPr lang="en-US" sz="1200"/>
              <a:pPr eaLnBrk="1" hangingPunct="1"/>
              <a:t>80</a:t>
            </a:fld>
            <a:endParaRPr lang="en-US" sz="120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1817397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B457A360-9C1F-43FE-9EC8-485CD5AA2B08}" type="slidenum">
              <a:rPr lang="en-US" sz="1200"/>
              <a:pPr eaLnBrk="1" hangingPunct="1"/>
              <a:t>7</a:t>
            </a:fld>
            <a:endParaRPr lang="en-US" sz="120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dirty="0">
              <a:latin typeface="Arial" panose="020B0604020202020204" pitchFamily="34" charset="0"/>
            </a:endParaRPr>
          </a:p>
        </p:txBody>
      </p:sp>
    </p:spTree>
    <p:extLst>
      <p:ext uri="{BB962C8B-B14F-4D97-AF65-F5344CB8AC3E}">
        <p14:creationId xmlns:p14="http://schemas.microsoft.com/office/powerpoint/2010/main" val="3575298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016F388-865F-494B-AEC1-6078BFE9B504}" type="slidenum">
              <a:rPr lang="en-US" sz="1200"/>
              <a:pPr eaLnBrk="1" hangingPunct="1"/>
              <a:t>8</a:t>
            </a:fld>
            <a:endParaRPr lang="en-US" sz="120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919991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F5487816-70AD-4893-84F7-39146BE7AABF}" type="slidenum">
              <a:rPr lang="en-US" sz="1200"/>
              <a:pPr eaLnBrk="1" hangingPunct="1"/>
              <a:t>9</a:t>
            </a:fld>
            <a:endParaRPr lang="en-US" sz="120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953370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dirty="0"/>
              <a:t>Click to edit Master title style</a:t>
            </a:r>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83A977F-2504-E741-85B4-8F01994E1F25}" type="datetimeFigureOut">
              <a:rPr lang="en-US" dirty="0"/>
              <a:t>9/14/2023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4172091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dirty="0"/>
              <a:t>Click to edit Master title style</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44F351F-53B1-3B4C-8CD4-15B0457E8E3F}" type="datetimeFigureOut">
              <a:rPr lang="en-US" dirty="0"/>
              <a:t>9/14/2023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8967652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dirty="0"/>
              <a:t>Click to edit Master title style</a:t>
            </a:r>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AB1E8F6-4F69-E448-82E4-3FF8C30628E4}" type="datetimeFigureOut">
              <a:rPr lang="en-US" dirty="0"/>
              <a:t>9/14/2023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dirty="0"/>
              <a:pPr/>
              <a:t>‹#›</a:t>
            </a:fld>
            <a:endParaRPr lang="en-US" dirty="0"/>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4657917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dirty="0"/>
              <a:t>Click to edit Master title style</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F790BAD4-EC93-8B4C-97AE-9AB5F3271B19}" type="datetimeFigureOut">
              <a:rPr lang="en-US" dirty="0"/>
              <a:t>9/14/2023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2257693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dirty="0"/>
              <a:t>Click to edit Master title style</a:t>
            </a:r>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E6C9050E-E079-6441-81E7-806D30677343}" type="datetimeFigureOut">
              <a:rPr lang="en-US" dirty="0"/>
              <a:t>9/14/2023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dirty="0"/>
              <a:pPr/>
              <a:t>‹#›</a:t>
            </a:fld>
            <a:endParaRPr lang="en-US" dirty="0"/>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5724059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dirty="0"/>
              <a:t>Click to edit Master title style</a:t>
            </a:r>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99B230AF-FFB7-DE42-B481-AAC2589869DA}" type="datetimeFigureOut">
              <a:rPr lang="en-US" dirty="0"/>
              <a:t>9/14/2023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5425442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E9A7C16-FAF2-2C41-B697-563997C522AD}" type="datetimeFigureOut">
              <a:rPr lang="en-US" dirty="0"/>
              <a:t>9/14/2023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632116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A19D9EA-0687-604F-B97A-763B6765DF9F}" type="datetimeFigureOut">
              <a:rPr lang="en-US" dirty="0"/>
              <a:t>9/14/2023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2169812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57225" y="0"/>
            <a:ext cx="8486775" cy="1231900"/>
          </a:xfrm>
        </p:spPr>
        <p:txBody>
          <a:bodyPr/>
          <a:lstStyle/>
          <a:p>
            <a:r>
              <a:rPr lang="ga-IE"/>
              <a:t>Click to edit Master title style</a:t>
            </a:r>
            <a:endParaRPr lang="en-US"/>
          </a:p>
        </p:txBody>
      </p:sp>
      <p:sp>
        <p:nvSpPr>
          <p:cNvPr id="3" name="Text Placeholder 2"/>
          <p:cNvSpPr>
            <a:spLocks noGrp="1"/>
          </p:cNvSpPr>
          <p:nvPr>
            <p:ph type="body" sz="half" idx="1"/>
          </p:nvPr>
        </p:nvSpPr>
        <p:spPr>
          <a:xfrm>
            <a:off x="457200" y="1333500"/>
            <a:ext cx="8229600" cy="2686050"/>
          </a:xfrm>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Content Placeholder 3"/>
          <p:cNvSpPr>
            <a:spLocks noGrp="1"/>
          </p:cNvSpPr>
          <p:nvPr>
            <p:ph sz="half" idx="2"/>
          </p:nvPr>
        </p:nvSpPr>
        <p:spPr>
          <a:xfrm>
            <a:off x="457200" y="4171950"/>
            <a:ext cx="8229600" cy="2686050"/>
          </a:xfrm>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Tree>
    <p:extLst>
      <p:ext uri="{BB962C8B-B14F-4D97-AF65-F5344CB8AC3E}">
        <p14:creationId xmlns:p14="http://schemas.microsoft.com/office/powerpoint/2010/main" val="166579905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dirty="0"/>
              <a:t>Click to edit Master title style</a:t>
            </a:r>
          </a:p>
        </p:txBody>
      </p:sp>
      <p:sp>
        <p:nvSpPr>
          <p:cNvPr id="3" name="Content Placeholder 2"/>
          <p:cNvSpPr>
            <a:spLocks noGrp="1"/>
          </p:cNvSpPr>
          <p:nvPr>
            <p:ph idx="1"/>
          </p:nvPr>
        </p:nvSpPr>
        <p:spPr>
          <a:xfrm>
            <a:off x="1942415" y="2133600"/>
            <a:ext cx="6591985" cy="37776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2B9A02F-357D-AF42-B110-A7740AFDCA1B}" type="datetimeFigureOut">
              <a:rPr lang="en-US" dirty="0"/>
              <a:t>9/14/2023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3479629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DABB9B27-4D02-2940-AED5-BC8F2B3B1507}" type="datetimeFigureOut">
              <a:rPr lang="en-US" dirty="0"/>
              <a:t>9/14/2023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5662479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04CF7878-2C98-7449-BB8F-764A5EA8E558}" type="datetimeFigureOut">
              <a:rPr lang="en-US" dirty="0"/>
              <a:t>9/14/2023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1406292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6D2F403-9584-1749-B6AB-5E1C5F94527C}" type="datetimeFigureOut">
              <a:rPr lang="en-US" dirty="0"/>
              <a:t>9/14/2023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0620303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A58C0351-EB03-5444-BA93-B7E778374E24}" type="datetimeFigureOut">
              <a:rPr lang="en-US" dirty="0"/>
              <a:t>9/14/2023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6037729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EADB90-FF7E-5041-AB9F-1BC0957AB829}" type="datetimeFigureOut">
              <a:rPr lang="en-US" dirty="0"/>
              <a:t>9/14/2023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4033390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dirty="0"/>
              <a:t>Click to edit Master title style</a:t>
            </a:r>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1EB8CB6-48D8-4E47-B0D3-B56230F429D0}" type="datetimeFigureOut">
              <a:rPr lang="en-US" dirty="0"/>
              <a:t>9/14/2023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354872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EF716D3-DCE8-CC45-8106-AE5DFCD073F9}" type="datetimeFigureOut">
              <a:rPr lang="en-US" dirty="0"/>
              <a:t>9/14/2023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6581717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4D9FFFB4-400D-1240-AB24-6F86C96D4DFB}" type="datetimeFigureOut">
              <a:rPr lang="en-US" dirty="0"/>
              <a:t>9/14/2023</a:t>
            </a:fld>
            <a:endParaRPr lang="en-US" dirty="0"/>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8780109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s://imareculture.eu/downloads/project-tools/image-enhancement-process-too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23.e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4.e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25.emf"/><Relationship Id="rId4"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27.emf"/><Relationship Id="rId4"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38.wmf"/><Relationship Id="rId18" Type="http://schemas.openxmlformats.org/officeDocument/2006/relationships/oleObject" Target="../embeddings/oleObject11.bin"/><Relationship Id="rId3" Type="http://schemas.openxmlformats.org/officeDocument/2006/relationships/image" Target="../media/image32.jpeg"/><Relationship Id="rId21" Type="http://schemas.openxmlformats.org/officeDocument/2006/relationships/image" Target="../media/image42.wmf"/><Relationship Id="rId7" Type="http://schemas.openxmlformats.org/officeDocument/2006/relationships/image" Target="../media/image35.wmf"/><Relationship Id="rId12" Type="http://schemas.openxmlformats.org/officeDocument/2006/relationships/oleObject" Target="../embeddings/oleObject8.bin"/><Relationship Id="rId17" Type="http://schemas.openxmlformats.org/officeDocument/2006/relationships/image" Target="../media/image40.wmf"/><Relationship Id="rId2" Type="http://schemas.openxmlformats.org/officeDocument/2006/relationships/image" Target="../media/image31.jpeg"/><Relationship Id="rId16" Type="http://schemas.openxmlformats.org/officeDocument/2006/relationships/oleObject" Target="../embeddings/oleObject10.bin"/><Relationship Id="rId20"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5.bin"/><Relationship Id="rId11" Type="http://schemas.openxmlformats.org/officeDocument/2006/relationships/image" Target="../media/image37.wmf"/><Relationship Id="rId5" Type="http://schemas.openxmlformats.org/officeDocument/2006/relationships/image" Target="../media/image34.jpeg"/><Relationship Id="rId15" Type="http://schemas.openxmlformats.org/officeDocument/2006/relationships/image" Target="../media/image39.wmf"/><Relationship Id="rId23" Type="http://schemas.openxmlformats.org/officeDocument/2006/relationships/image" Target="../media/image43.wmf"/><Relationship Id="rId10" Type="http://schemas.openxmlformats.org/officeDocument/2006/relationships/oleObject" Target="../embeddings/oleObject7.bin"/><Relationship Id="rId19" Type="http://schemas.openxmlformats.org/officeDocument/2006/relationships/image" Target="../media/image41.wmf"/><Relationship Id="rId4" Type="http://schemas.openxmlformats.org/officeDocument/2006/relationships/image" Target="../media/image33.jpeg"/><Relationship Id="rId9" Type="http://schemas.openxmlformats.org/officeDocument/2006/relationships/image" Target="../media/image36.wmf"/><Relationship Id="rId14" Type="http://schemas.openxmlformats.org/officeDocument/2006/relationships/oleObject" Target="../embeddings/oleObject9.bin"/><Relationship Id="rId22" Type="http://schemas.openxmlformats.org/officeDocument/2006/relationships/oleObject" Target="../embeddings/oleObject13.bin"/></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55.png"/><Relationship Id="rId26" Type="http://schemas.openxmlformats.org/officeDocument/2006/relationships/image" Target="../media/image63.png"/><Relationship Id="rId3" Type="http://schemas.openxmlformats.org/officeDocument/2006/relationships/tags" Target="../tags/tag3.xml"/><Relationship Id="rId21" Type="http://schemas.openxmlformats.org/officeDocument/2006/relationships/image" Target="../media/image58.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54.png"/><Relationship Id="rId25" Type="http://schemas.openxmlformats.org/officeDocument/2006/relationships/image" Target="../media/image62.png"/><Relationship Id="rId2" Type="http://schemas.openxmlformats.org/officeDocument/2006/relationships/tags" Target="../tags/tag2.xml"/><Relationship Id="rId16" Type="http://schemas.openxmlformats.org/officeDocument/2006/relationships/image" Target="../media/image53.jpeg"/><Relationship Id="rId20" Type="http://schemas.openxmlformats.org/officeDocument/2006/relationships/image" Target="../media/image5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61.png"/><Relationship Id="rId5" Type="http://schemas.openxmlformats.org/officeDocument/2006/relationships/tags" Target="../tags/tag5.xml"/><Relationship Id="rId15" Type="http://schemas.openxmlformats.org/officeDocument/2006/relationships/notesSlide" Target="../notesSlides/notesSlide50.xml"/><Relationship Id="rId23" Type="http://schemas.openxmlformats.org/officeDocument/2006/relationships/image" Target="../media/image60.png"/><Relationship Id="rId10" Type="http://schemas.openxmlformats.org/officeDocument/2006/relationships/tags" Target="../tags/tag10.xml"/><Relationship Id="rId19" Type="http://schemas.openxmlformats.org/officeDocument/2006/relationships/image" Target="../media/image56.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17.xml"/><Relationship Id="rId22" Type="http://schemas.openxmlformats.org/officeDocument/2006/relationships/image" Target="../media/image59.png"/><Relationship Id="rId27"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notesSlide" Target="../notesSlides/notesSlide51.xml"/><Relationship Id="rId1" Type="http://schemas.openxmlformats.org/officeDocument/2006/relationships/slideLayout" Target="../slideLayouts/slideLayout17.xml"/><Relationship Id="rId6" Type="http://schemas.openxmlformats.org/officeDocument/2006/relationships/image" Target="../media/image95.wmf"/><Relationship Id="rId5" Type="http://schemas.openxmlformats.org/officeDocument/2006/relationships/oleObject" Target="../embeddings/oleObject15.bin"/><Relationship Id="rId4" Type="http://schemas.openxmlformats.org/officeDocument/2006/relationships/image" Target="../media/image94.wmf"/></Relationships>
</file>

<file path=ppt/slides/_rels/slide6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01.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55.png"/><Relationship Id="rId5" Type="http://schemas.openxmlformats.org/officeDocument/2006/relationships/image" Target="../media/image100.png"/><Relationship Id="rId4" Type="http://schemas.openxmlformats.org/officeDocument/2006/relationships/image" Target="../media/image99.wm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103.png"/><Relationship Id="rId5" Type="http://schemas.openxmlformats.org/officeDocument/2006/relationships/oleObject" Target="../embeddings/oleObject18.bin"/><Relationship Id="rId4" Type="http://schemas.openxmlformats.org/officeDocument/2006/relationships/image" Target="../media/image102.png"/></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oleObject" Target="../embeddings/oleObject19.bin"/></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5140" name="Rectangle 5139">
            <a:extLst>
              <a:ext uri="{FF2B5EF4-FFF2-40B4-BE49-F238E27FC236}">
                <a16:creationId xmlns:a16="http://schemas.microsoft.com/office/drawing/2014/main" id="{4CE9304C-7D47-49AD-9260-6DBF0A5B9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393"/>
            <a:ext cx="9141714" cy="68587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41" name="Picture 5140" descr="101010 data lines to infinity">
            <a:extLst>
              <a:ext uri="{FF2B5EF4-FFF2-40B4-BE49-F238E27FC236}">
                <a16:creationId xmlns:a16="http://schemas.microsoft.com/office/drawing/2014/main" id="{15CA66EC-8A3D-FCBE-07F7-1DB35E2DEF3E}"/>
              </a:ext>
            </a:extLst>
          </p:cNvPr>
          <p:cNvPicPr>
            <a:picLocks noChangeAspect="1"/>
          </p:cNvPicPr>
          <p:nvPr/>
        </p:nvPicPr>
        <p:blipFill rotWithShape="1">
          <a:blip r:embed="rId3">
            <a:duotone>
              <a:schemeClr val="bg2">
                <a:shade val="45000"/>
                <a:satMod val="135000"/>
              </a:schemeClr>
              <a:prstClr val="white"/>
            </a:duotone>
            <a:alphaModFix amt="40000"/>
          </a:blip>
          <a:srcRect l="8763" r="4976" b="3"/>
          <a:stretch/>
        </p:blipFill>
        <p:spPr>
          <a:xfrm>
            <a:off x="-1143" y="10"/>
            <a:ext cx="9144000" cy="6857990"/>
          </a:xfrm>
          <a:prstGeom prst="rect">
            <a:avLst/>
          </a:prstGeom>
        </p:spPr>
      </p:pic>
      <p:sp>
        <p:nvSpPr>
          <p:cNvPr id="5122" name="Rectangle 2"/>
          <p:cNvSpPr>
            <a:spLocks noGrp="1" noChangeArrowheads="1"/>
          </p:cNvSpPr>
          <p:nvPr>
            <p:ph type="ctrTitle"/>
          </p:nvPr>
        </p:nvSpPr>
        <p:spPr>
          <a:xfrm>
            <a:off x="1941909" y="2514600"/>
            <a:ext cx="6686550" cy="2262781"/>
          </a:xfrm>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Lst>
        </p:spPr>
        <p:txBody>
          <a:bodyPr>
            <a:normAutofit/>
          </a:bodyPr>
          <a:lstStyle/>
          <a:p>
            <a:pPr>
              <a:lnSpc>
                <a:spcPct val="90000"/>
              </a:lnSpc>
            </a:pPr>
            <a:r>
              <a:rPr lang="en-IE" altLang="ur-PK" sz="5000">
                <a:solidFill>
                  <a:srgbClr val="333AB8"/>
                </a:solidFill>
                <a:ea typeface="ＭＳ Ｐゴシック"/>
                <a:cs typeface="Tahoma"/>
              </a:rPr>
              <a:t>CS4055 Digital Image Processing</a:t>
            </a:r>
            <a:br>
              <a:rPr lang="en-IE" altLang="ur-PK" sz="5000">
                <a:solidFill>
                  <a:srgbClr val="333AB8"/>
                </a:solidFill>
                <a:ea typeface="ＭＳ Ｐゴシック" panose="020B0600070205080204" pitchFamily="34" charset="-128"/>
              </a:rPr>
            </a:br>
            <a:endParaRPr lang="en-US" altLang="ur-PK" sz="5000">
              <a:solidFill>
                <a:srgbClr val="333AB8"/>
              </a:solidFill>
              <a:ea typeface="ＭＳ Ｐゴシック" panose="020B0600070205080204" pitchFamily="34" charset="-128"/>
            </a:endParaRPr>
          </a:p>
        </p:txBody>
      </p:sp>
      <p:sp>
        <p:nvSpPr>
          <p:cNvPr id="5123" name="Rectangle 3"/>
          <p:cNvSpPr>
            <a:spLocks noGrp="1" noChangeArrowheads="1"/>
          </p:cNvSpPr>
          <p:nvPr>
            <p:ph type="subTitle" idx="1"/>
          </p:nvPr>
        </p:nvSpPr>
        <p:spPr>
          <a:xfrm>
            <a:off x="1941909" y="4777379"/>
            <a:ext cx="6686550" cy="1126283"/>
          </a:xfrm>
        </p:spPr>
        <p:txBody>
          <a:bodyPr>
            <a:normAutofit/>
          </a:bodyPr>
          <a:lstStyle/>
          <a:p>
            <a:pPr marL="0" indent="0" eaLnBrk="1" hangingPunct="1"/>
            <a:r>
              <a:rPr lang="en-IE" altLang="ur-PK">
                <a:ea typeface="ＭＳ Ｐゴシック" panose="020B0600070205080204" pitchFamily="34" charset="-128"/>
              </a:rPr>
              <a:t>Image Enhancement</a:t>
            </a:r>
          </a:p>
          <a:p>
            <a:pPr marL="0" indent="0" eaLnBrk="1" hangingPunct="1"/>
            <a:r>
              <a:rPr lang="en-IE" altLang="ur-PK">
                <a:ea typeface="ＭＳ Ｐゴシック"/>
                <a:cs typeface="Tahoma"/>
              </a:rPr>
              <a:t>(Point + Histogram Processing)</a:t>
            </a:r>
          </a:p>
        </p:txBody>
      </p:sp>
      <p:sp>
        <p:nvSpPr>
          <p:cNvPr id="5142" name="Rectangle 5141">
            <a:extLst>
              <a:ext uri="{FF2B5EF4-FFF2-40B4-BE49-F238E27FC236}">
                <a16:creationId xmlns:a16="http://schemas.microsoft.com/office/drawing/2014/main" id="{9DEDD006-D91C-4989-B39C-EEEA43F86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143" name="Freeform 33">
            <a:extLst>
              <a:ext uri="{FF2B5EF4-FFF2-40B4-BE49-F238E27FC236}">
                <a16:creationId xmlns:a16="http://schemas.microsoft.com/office/drawing/2014/main" id="{35EF7FFE-55CC-444E-A630-F40A5C9C5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1759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fade">
                                      <p:cBhvr>
                                        <p:cTn id="7" dur="700"/>
                                        <p:tgtEl>
                                          <p:spTgt spid="51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5123">
                                            <p:txEl>
                                              <p:pRg st="1" end="1"/>
                                            </p:txEl>
                                          </p:spTgt>
                                        </p:tgtEl>
                                        <p:attrNameLst>
                                          <p:attrName>style.visibility</p:attrName>
                                        </p:attrNameLst>
                                      </p:cBhvr>
                                      <p:to>
                                        <p:strVal val="visible"/>
                                      </p:to>
                                    </p:set>
                                    <p:animEffect transition="in" filter="fade">
                                      <p:cBhvr>
                                        <p:cTn id="12" dur="700"/>
                                        <p:tgtEl>
                                          <p:spTgt spid="512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5122"/>
                                        </p:tgtEl>
                                        <p:attrNameLst>
                                          <p:attrName>style.visibility</p:attrName>
                                        </p:attrNameLst>
                                      </p:cBhvr>
                                      <p:to>
                                        <p:strVal val="visible"/>
                                      </p:to>
                                    </p:set>
                                    <p:animEffect transition="in" filter="fade">
                                      <p:cBhvr>
                                        <p:cTn id="15" dur="7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p:bldP spid="512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439016" y="232224"/>
            <a:ext cx="7299491" cy="1280890"/>
          </a:xfrm>
        </p:spPr>
        <p:txBody>
          <a:bodyPr/>
          <a:lstStyle/>
          <a:p>
            <a:pPr eaLnBrk="1" hangingPunct="1"/>
            <a:r>
              <a:rPr lang="en-IE" altLang="ur-PK" sz="3600">
                <a:ea typeface="ＭＳ Ｐゴシック" panose="020B0600070205080204" pitchFamily="34" charset="-128"/>
              </a:rPr>
              <a:t>Basic Spatial Domain Image Enhancement</a:t>
            </a:r>
            <a:endParaRPr lang="en-US" altLang="ur-PK" sz="3600">
              <a:ea typeface="ＭＳ Ｐゴシック" panose="020B0600070205080204" pitchFamily="34" charset="-128"/>
            </a:endParaRPr>
          </a:p>
        </p:txBody>
      </p:sp>
      <p:sp>
        <p:nvSpPr>
          <p:cNvPr id="9220" name="Rectangle 265"/>
          <p:cNvSpPr>
            <a:spLocks noGrp="1" noChangeArrowheads="1"/>
          </p:cNvSpPr>
          <p:nvPr>
            <p:ph idx="1"/>
          </p:nvPr>
        </p:nvSpPr>
        <p:spPr>
          <a:xfrm>
            <a:off x="922564" y="1594757"/>
            <a:ext cx="3714297" cy="3703864"/>
          </a:xfrm>
          <a:noFill/>
        </p:spPr>
        <p:txBody>
          <a:bodyPr/>
          <a:lstStyle/>
          <a:p>
            <a:pPr marL="0" indent="0" eaLnBrk="1" hangingPunct="1"/>
            <a:r>
              <a:rPr lang="en-IE" altLang="ur-PK" dirty="0">
                <a:ea typeface="ＭＳ Ｐゴシック" panose="020B0600070205080204" pitchFamily="34" charset="-128"/>
              </a:rPr>
              <a:t>Most spatial domain enhancement operations can be reduced to the form</a:t>
            </a:r>
          </a:p>
          <a:p>
            <a:pPr marL="0" indent="0" eaLnBrk="1" hangingPunct="1"/>
            <a:r>
              <a:rPr lang="en-IE" altLang="ur-PK" i="1" dirty="0">
                <a:latin typeface="Times New Roman" panose="02020603050405020304" pitchFamily="18" charset="0"/>
                <a:ea typeface="ＭＳ Ｐゴシック" panose="020B0600070205080204" pitchFamily="34" charset="-128"/>
              </a:rPr>
              <a:t>g (x, y) = T[ f (x, y)]</a:t>
            </a:r>
          </a:p>
          <a:p>
            <a:pPr marL="0" indent="0" eaLnBrk="1" hangingPunct="1"/>
            <a:r>
              <a:rPr lang="en-IE" altLang="ur-PK">
                <a:ea typeface="ＭＳ Ｐゴシック" panose="020B0600070205080204" pitchFamily="34" charset="-128"/>
              </a:rPr>
              <a:t>where </a:t>
            </a:r>
            <a:r>
              <a:rPr lang="en-IE" altLang="ur-PK" i="1">
                <a:latin typeface="Times New Roman" panose="02020603050405020304" pitchFamily="18" charset="0"/>
                <a:ea typeface="ＭＳ Ｐゴシック" panose="020B0600070205080204" pitchFamily="34" charset="-128"/>
              </a:rPr>
              <a:t>f (x, y)</a:t>
            </a:r>
            <a:r>
              <a:rPr lang="en-IE" altLang="ur-PK">
                <a:ea typeface="ＭＳ Ｐゴシック" panose="020B0600070205080204" pitchFamily="34" charset="-128"/>
              </a:rPr>
              <a:t> is the </a:t>
            </a:r>
            <a:br>
              <a:rPr lang="en-IE" altLang="ur-PK">
                <a:ea typeface="ＭＳ Ｐゴシック" panose="020B0600070205080204" pitchFamily="34" charset="-128"/>
              </a:rPr>
            </a:br>
            <a:r>
              <a:rPr lang="en-IE" altLang="ur-PK">
                <a:ea typeface="ＭＳ Ｐゴシック" panose="020B0600070205080204" pitchFamily="34" charset="-128"/>
              </a:rPr>
              <a:t>input image, </a:t>
            </a:r>
            <a:r>
              <a:rPr lang="en-IE" altLang="ur-PK" i="1">
                <a:latin typeface="Times New Roman" panose="02020603050405020304" pitchFamily="18" charset="0"/>
                <a:ea typeface="ＭＳ Ｐゴシック" panose="020B0600070205080204" pitchFamily="34" charset="-128"/>
              </a:rPr>
              <a:t>g (x, y)</a:t>
            </a:r>
            <a:r>
              <a:rPr lang="en-IE" altLang="ur-PK">
                <a:ea typeface="ＭＳ Ｐゴシック" panose="020B0600070205080204" pitchFamily="34" charset="-128"/>
              </a:rPr>
              <a:t> is </a:t>
            </a:r>
            <a:br>
              <a:rPr lang="en-IE" altLang="ur-PK">
                <a:ea typeface="ＭＳ Ｐゴシック" panose="020B0600070205080204" pitchFamily="34" charset="-128"/>
              </a:rPr>
            </a:br>
            <a:r>
              <a:rPr lang="en-IE" altLang="ur-PK">
                <a:ea typeface="ＭＳ Ｐゴシック" panose="020B0600070205080204" pitchFamily="34" charset="-128"/>
              </a:rPr>
              <a:t>the processed image </a:t>
            </a:r>
            <a:br>
              <a:rPr lang="en-IE" altLang="ur-PK">
                <a:ea typeface="ＭＳ Ｐゴシック" panose="020B0600070205080204" pitchFamily="34" charset="-128"/>
              </a:rPr>
            </a:br>
            <a:r>
              <a:rPr lang="en-IE" altLang="ur-PK">
                <a:ea typeface="ＭＳ Ｐゴシック" panose="020B0600070205080204" pitchFamily="34" charset="-128"/>
              </a:rPr>
              <a:t>and </a:t>
            </a:r>
            <a:r>
              <a:rPr lang="en-IE" altLang="ur-PK" i="1">
                <a:latin typeface="Times New Roman" panose="02020603050405020304" pitchFamily="18" charset="0"/>
                <a:ea typeface="ＭＳ Ｐゴシック" panose="020B0600070205080204" pitchFamily="34" charset="-128"/>
              </a:rPr>
              <a:t>T</a:t>
            </a:r>
            <a:r>
              <a:rPr lang="en-IE" altLang="ur-PK">
                <a:ea typeface="ＭＳ Ｐゴシック" panose="020B0600070205080204" pitchFamily="34" charset="-128"/>
              </a:rPr>
              <a:t> is some </a:t>
            </a:r>
            <a:br>
              <a:rPr lang="en-IE" altLang="ur-PK">
                <a:ea typeface="ＭＳ Ｐゴシック" panose="020B0600070205080204" pitchFamily="34" charset="-128"/>
              </a:rPr>
            </a:br>
            <a:r>
              <a:rPr lang="en-IE" altLang="ur-PK">
                <a:ea typeface="ＭＳ Ｐゴシック" panose="020B0600070205080204" pitchFamily="34" charset="-128"/>
              </a:rPr>
              <a:t>operator defined over </a:t>
            </a:r>
            <a:br>
              <a:rPr lang="en-IE" altLang="ur-PK">
                <a:ea typeface="ＭＳ Ｐゴシック" panose="020B0600070205080204" pitchFamily="34" charset="-128"/>
              </a:rPr>
            </a:br>
            <a:r>
              <a:rPr lang="en-IE" altLang="ur-PK">
                <a:ea typeface="ＭＳ Ｐゴシック" panose="020B0600070205080204" pitchFamily="34" charset="-128"/>
              </a:rPr>
              <a:t>some neighbourhood </a:t>
            </a:r>
            <a:br>
              <a:rPr lang="en-IE" altLang="ur-PK">
                <a:ea typeface="ＭＳ Ｐゴシック" panose="020B0600070205080204" pitchFamily="34" charset="-128"/>
              </a:rPr>
            </a:br>
            <a:r>
              <a:rPr lang="en-IE" altLang="ur-PK">
                <a:ea typeface="ＭＳ Ｐゴシック" panose="020B0600070205080204" pitchFamily="34" charset="-128"/>
              </a:rPr>
              <a:t>of </a:t>
            </a:r>
            <a:r>
              <a:rPr lang="en-IE" altLang="ur-PK" i="1">
                <a:latin typeface="Times New Roman" panose="02020603050405020304" pitchFamily="18" charset="0"/>
                <a:ea typeface="ＭＳ Ｐゴシック" panose="020B0600070205080204" pitchFamily="34" charset="-128"/>
              </a:rPr>
              <a:t>(x, y)</a:t>
            </a:r>
            <a:endParaRPr lang="en-US" altLang="ur-PK" i="1">
              <a:latin typeface="Times New Roman" panose="02020603050405020304" pitchFamily="18" charset="0"/>
              <a:ea typeface="ＭＳ Ｐゴシック" panose="020B0600070205080204" pitchFamily="34" charset="-128"/>
            </a:endParaRPr>
          </a:p>
        </p:txBody>
      </p:sp>
      <p:grpSp>
        <p:nvGrpSpPr>
          <p:cNvPr id="9219" name="Group 266"/>
          <p:cNvGrpSpPr>
            <a:grpSpLocks/>
          </p:cNvGrpSpPr>
          <p:nvPr/>
        </p:nvGrpSpPr>
        <p:grpSpPr bwMode="auto">
          <a:xfrm>
            <a:off x="4379913" y="1551669"/>
            <a:ext cx="4743450" cy="4108450"/>
            <a:chOff x="2723" y="1106"/>
            <a:chExt cx="2988" cy="2588"/>
          </a:xfrm>
        </p:grpSpPr>
        <p:grpSp>
          <p:nvGrpSpPr>
            <p:cNvPr id="9221" name="Group 244"/>
            <p:cNvGrpSpPr>
              <a:grpSpLocks/>
            </p:cNvGrpSpPr>
            <p:nvPr/>
          </p:nvGrpSpPr>
          <p:grpSpPr bwMode="auto">
            <a:xfrm>
              <a:off x="3053" y="1338"/>
              <a:ext cx="2284" cy="2132"/>
              <a:chOff x="2824" y="1419"/>
              <a:chExt cx="2284" cy="2132"/>
            </a:xfrm>
          </p:grpSpPr>
          <p:sp>
            <p:nvSpPr>
              <p:cNvPr id="9240" name="Rectangle 4"/>
              <p:cNvSpPr>
                <a:spLocks noChangeArrowheads="1"/>
              </p:cNvSpPr>
              <p:nvPr/>
            </p:nvSpPr>
            <p:spPr bwMode="auto">
              <a:xfrm>
                <a:off x="2824"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41" name="Rectangle 5"/>
              <p:cNvSpPr>
                <a:spLocks noChangeArrowheads="1"/>
              </p:cNvSpPr>
              <p:nvPr/>
            </p:nvSpPr>
            <p:spPr bwMode="auto">
              <a:xfrm>
                <a:off x="2968"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42" name="Rectangle 6"/>
              <p:cNvSpPr>
                <a:spLocks noChangeArrowheads="1"/>
              </p:cNvSpPr>
              <p:nvPr/>
            </p:nvSpPr>
            <p:spPr bwMode="auto">
              <a:xfrm>
                <a:off x="3112"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43" name="Rectangle 7"/>
              <p:cNvSpPr>
                <a:spLocks noChangeArrowheads="1"/>
              </p:cNvSpPr>
              <p:nvPr/>
            </p:nvSpPr>
            <p:spPr bwMode="auto">
              <a:xfrm>
                <a:off x="3256"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44" name="Rectangle 8"/>
              <p:cNvSpPr>
                <a:spLocks noChangeArrowheads="1"/>
              </p:cNvSpPr>
              <p:nvPr/>
            </p:nvSpPr>
            <p:spPr bwMode="auto">
              <a:xfrm>
                <a:off x="3400"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45" name="Rectangle 9"/>
              <p:cNvSpPr>
                <a:spLocks noChangeArrowheads="1"/>
              </p:cNvSpPr>
              <p:nvPr/>
            </p:nvSpPr>
            <p:spPr bwMode="auto">
              <a:xfrm>
                <a:off x="3539"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46" name="Rectangle 10"/>
              <p:cNvSpPr>
                <a:spLocks noChangeArrowheads="1"/>
              </p:cNvSpPr>
              <p:nvPr/>
            </p:nvSpPr>
            <p:spPr bwMode="auto">
              <a:xfrm>
                <a:off x="3683"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47" name="Rectangle 11"/>
              <p:cNvSpPr>
                <a:spLocks noChangeArrowheads="1"/>
              </p:cNvSpPr>
              <p:nvPr/>
            </p:nvSpPr>
            <p:spPr bwMode="auto">
              <a:xfrm>
                <a:off x="3827"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48" name="Rectangle 12"/>
              <p:cNvSpPr>
                <a:spLocks noChangeArrowheads="1"/>
              </p:cNvSpPr>
              <p:nvPr/>
            </p:nvSpPr>
            <p:spPr bwMode="auto">
              <a:xfrm>
                <a:off x="3971"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49" name="Rectangle 13"/>
              <p:cNvSpPr>
                <a:spLocks noChangeArrowheads="1"/>
              </p:cNvSpPr>
              <p:nvPr/>
            </p:nvSpPr>
            <p:spPr bwMode="auto">
              <a:xfrm>
                <a:off x="4110"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50" name="Rectangle 14"/>
              <p:cNvSpPr>
                <a:spLocks noChangeArrowheads="1"/>
              </p:cNvSpPr>
              <p:nvPr/>
            </p:nvSpPr>
            <p:spPr bwMode="auto">
              <a:xfrm>
                <a:off x="2824"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51" name="Rectangle 15"/>
              <p:cNvSpPr>
                <a:spLocks noChangeArrowheads="1"/>
              </p:cNvSpPr>
              <p:nvPr/>
            </p:nvSpPr>
            <p:spPr bwMode="auto">
              <a:xfrm>
                <a:off x="2968"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52" name="Rectangle 16"/>
              <p:cNvSpPr>
                <a:spLocks noChangeArrowheads="1"/>
              </p:cNvSpPr>
              <p:nvPr/>
            </p:nvSpPr>
            <p:spPr bwMode="auto">
              <a:xfrm>
                <a:off x="3112"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53" name="Rectangle 17"/>
              <p:cNvSpPr>
                <a:spLocks noChangeArrowheads="1"/>
              </p:cNvSpPr>
              <p:nvPr/>
            </p:nvSpPr>
            <p:spPr bwMode="auto">
              <a:xfrm>
                <a:off x="3256"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54" name="Rectangle 18"/>
              <p:cNvSpPr>
                <a:spLocks noChangeArrowheads="1"/>
              </p:cNvSpPr>
              <p:nvPr/>
            </p:nvSpPr>
            <p:spPr bwMode="auto">
              <a:xfrm>
                <a:off x="3400"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55" name="Rectangle 19"/>
              <p:cNvSpPr>
                <a:spLocks noChangeArrowheads="1"/>
              </p:cNvSpPr>
              <p:nvPr/>
            </p:nvSpPr>
            <p:spPr bwMode="auto">
              <a:xfrm>
                <a:off x="3539"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56" name="Rectangle 20"/>
              <p:cNvSpPr>
                <a:spLocks noChangeArrowheads="1"/>
              </p:cNvSpPr>
              <p:nvPr/>
            </p:nvSpPr>
            <p:spPr bwMode="auto">
              <a:xfrm>
                <a:off x="3683"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57" name="Rectangle 21"/>
              <p:cNvSpPr>
                <a:spLocks noChangeArrowheads="1"/>
              </p:cNvSpPr>
              <p:nvPr/>
            </p:nvSpPr>
            <p:spPr bwMode="auto">
              <a:xfrm>
                <a:off x="3827"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58" name="Rectangle 22"/>
              <p:cNvSpPr>
                <a:spLocks noChangeArrowheads="1"/>
              </p:cNvSpPr>
              <p:nvPr/>
            </p:nvSpPr>
            <p:spPr bwMode="auto">
              <a:xfrm>
                <a:off x="3971"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59" name="Rectangle 23"/>
              <p:cNvSpPr>
                <a:spLocks noChangeArrowheads="1"/>
              </p:cNvSpPr>
              <p:nvPr/>
            </p:nvSpPr>
            <p:spPr bwMode="auto">
              <a:xfrm>
                <a:off x="4110"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60" name="Rectangle 24"/>
              <p:cNvSpPr>
                <a:spLocks noChangeArrowheads="1"/>
              </p:cNvSpPr>
              <p:nvPr/>
            </p:nvSpPr>
            <p:spPr bwMode="auto">
              <a:xfrm>
                <a:off x="2824"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61" name="Rectangle 25"/>
              <p:cNvSpPr>
                <a:spLocks noChangeArrowheads="1"/>
              </p:cNvSpPr>
              <p:nvPr/>
            </p:nvSpPr>
            <p:spPr bwMode="auto">
              <a:xfrm>
                <a:off x="2968"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62" name="Rectangle 26"/>
              <p:cNvSpPr>
                <a:spLocks noChangeArrowheads="1"/>
              </p:cNvSpPr>
              <p:nvPr/>
            </p:nvSpPr>
            <p:spPr bwMode="auto">
              <a:xfrm>
                <a:off x="3112"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63" name="Rectangle 27"/>
              <p:cNvSpPr>
                <a:spLocks noChangeArrowheads="1"/>
              </p:cNvSpPr>
              <p:nvPr/>
            </p:nvSpPr>
            <p:spPr bwMode="auto">
              <a:xfrm>
                <a:off x="3256"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64" name="Rectangle 28"/>
              <p:cNvSpPr>
                <a:spLocks noChangeArrowheads="1"/>
              </p:cNvSpPr>
              <p:nvPr/>
            </p:nvSpPr>
            <p:spPr bwMode="auto">
              <a:xfrm>
                <a:off x="3400"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65" name="Rectangle 29"/>
              <p:cNvSpPr>
                <a:spLocks noChangeArrowheads="1"/>
              </p:cNvSpPr>
              <p:nvPr/>
            </p:nvSpPr>
            <p:spPr bwMode="auto">
              <a:xfrm>
                <a:off x="3539"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66" name="Rectangle 30"/>
              <p:cNvSpPr>
                <a:spLocks noChangeArrowheads="1"/>
              </p:cNvSpPr>
              <p:nvPr/>
            </p:nvSpPr>
            <p:spPr bwMode="auto">
              <a:xfrm>
                <a:off x="3683"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67" name="Rectangle 31"/>
              <p:cNvSpPr>
                <a:spLocks noChangeArrowheads="1"/>
              </p:cNvSpPr>
              <p:nvPr/>
            </p:nvSpPr>
            <p:spPr bwMode="auto">
              <a:xfrm>
                <a:off x="3827"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68" name="Rectangle 32"/>
              <p:cNvSpPr>
                <a:spLocks noChangeArrowheads="1"/>
              </p:cNvSpPr>
              <p:nvPr/>
            </p:nvSpPr>
            <p:spPr bwMode="auto">
              <a:xfrm>
                <a:off x="3971"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69" name="Rectangle 33"/>
              <p:cNvSpPr>
                <a:spLocks noChangeArrowheads="1"/>
              </p:cNvSpPr>
              <p:nvPr/>
            </p:nvSpPr>
            <p:spPr bwMode="auto">
              <a:xfrm>
                <a:off x="4110"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70" name="Rectangle 34"/>
              <p:cNvSpPr>
                <a:spLocks noChangeArrowheads="1"/>
              </p:cNvSpPr>
              <p:nvPr/>
            </p:nvSpPr>
            <p:spPr bwMode="auto">
              <a:xfrm>
                <a:off x="2824"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71" name="Rectangle 35"/>
              <p:cNvSpPr>
                <a:spLocks noChangeArrowheads="1"/>
              </p:cNvSpPr>
              <p:nvPr/>
            </p:nvSpPr>
            <p:spPr bwMode="auto">
              <a:xfrm>
                <a:off x="2968"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72" name="Rectangle 36"/>
              <p:cNvSpPr>
                <a:spLocks noChangeArrowheads="1"/>
              </p:cNvSpPr>
              <p:nvPr/>
            </p:nvSpPr>
            <p:spPr bwMode="auto">
              <a:xfrm>
                <a:off x="3112"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73" name="Rectangle 37"/>
              <p:cNvSpPr>
                <a:spLocks noChangeArrowheads="1"/>
              </p:cNvSpPr>
              <p:nvPr/>
            </p:nvSpPr>
            <p:spPr bwMode="auto">
              <a:xfrm>
                <a:off x="3256"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74" name="Rectangle 38"/>
              <p:cNvSpPr>
                <a:spLocks noChangeArrowheads="1"/>
              </p:cNvSpPr>
              <p:nvPr/>
            </p:nvSpPr>
            <p:spPr bwMode="auto">
              <a:xfrm>
                <a:off x="3400"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75" name="Rectangle 39"/>
              <p:cNvSpPr>
                <a:spLocks noChangeArrowheads="1"/>
              </p:cNvSpPr>
              <p:nvPr/>
            </p:nvSpPr>
            <p:spPr bwMode="auto">
              <a:xfrm>
                <a:off x="3539"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76" name="Rectangle 40"/>
              <p:cNvSpPr>
                <a:spLocks noChangeArrowheads="1"/>
              </p:cNvSpPr>
              <p:nvPr/>
            </p:nvSpPr>
            <p:spPr bwMode="auto">
              <a:xfrm>
                <a:off x="3683"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77" name="Rectangle 41"/>
              <p:cNvSpPr>
                <a:spLocks noChangeArrowheads="1"/>
              </p:cNvSpPr>
              <p:nvPr/>
            </p:nvSpPr>
            <p:spPr bwMode="auto">
              <a:xfrm>
                <a:off x="3827"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78" name="Rectangle 42"/>
              <p:cNvSpPr>
                <a:spLocks noChangeArrowheads="1"/>
              </p:cNvSpPr>
              <p:nvPr/>
            </p:nvSpPr>
            <p:spPr bwMode="auto">
              <a:xfrm>
                <a:off x="3971"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79" name="Rectangle 43"/>
              <p:cNvSpPr>
                <a:spLocks noChangeArrowheads="1"/>
              </p:cNvSpPr>
              <p:nvPr/>
            </p:nvSpPr>
            <p:spPr bwMode="auto">
              <a:xfrm>
                <a:off x="4110"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80" name="Rectangle 44"/>
              <p:cNvSpPr>
                <a:spLocks noChangeArrowheads="1"/>
              </p:cNvSpPr>
              <p:nvPr/>
            </p:nvSpPr>
            <p:spPr bwMode="auto">
              <a:xfrm>
                <a:off x="2824"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81" name="Rectangle 45"/>
              <p:cNvSpPr>
                <a:spLocks noChangeArrowheads="1"/>
              </p:cNvSpPr>
              <p:nvPr/>
            </p:nvSpPr>
            <p:spPr bwMode="auto">
              <a:xfrm>
                <a:off x="2968"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82" name="Rectangle 46"/>
              <p:cNvSpPr>
                <a:spLocks noChangeArrowheads="1"/>
              </p:cNvSpPr>
              <p:nvPr/>
            </p:nvSpPr>
            <p:spPr bwMode="auto">
              <a:xfrm>
                <a:off x="3112"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83" name="Rectangle 47"/>
              <p:cNvSpPr>
                <a:spLocks noChangeArrowheads="1"/>
              </p:cNvSpPr>
              <p:nvPr/>
            </p:nvSpPr>
            <p:spPr bwMode="auto">
              <a:xfrm>
                <a:off x="3256"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84" name="Rectangle 48"/>
              <p:cNvSpPr>
                <a:spLocks noChangeArrowheads="1"/>
              </p:cNvSpPr>
              <p:nvPr/>
            </p:nvSpPr>
            <p:spPr bwMode="auto">
              <a:xfrm>
                <a:off x="3400"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85" name="Rectangle 49"/>
              <p:cNvSpPr>
                <a:spLocks noChangeArrowheads="1"/>
              </p:cNvSpPr>
              <p:nvPr/>
            </p:nvSpPr>
            <p:spPr bwMode="auto">
              <a:xfrm>
                <a:off x="3539"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86" name="Rectangle 50"/>
              <p:cNvSpPr>
                <a:spLocks noChangeArrowheads="1"/>
              </p:cNvSpPr>
              <p:nvPr/>
            </p:nvSpPr>
            <p:spPr bwMode="auto">
              <a:xfrm>
                <a:off x="3683"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87" name="Rectangle 51"/>
              <p:cNvSpPr>
                <a:spLocks noChangeArrowheads="1"/>
              </p:cNvSpPr>
              <p:nvPr/>
            </p:nvSpPr>
            <p:spPr bwMode="auto">
              <a:xfrm>
                <a:off x="3827"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88" name="Rectangle 52"/>
              <p:cNvSpPr>
                <a:spLocks noChangeArrowheads="1"/>
              </p:cNvSpPr>
              <p:nvPr/>
            </p:nvSpPr>
            <p:spPr bwMode="auto">
              <a:xfrm>
                <a:off x="3971"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89" name="Rectangle 53"/>
              <p:cNvSpPr>
                <a:spLocks noChangeArrowheads="1"/>
              </p:cNvSpPr>
              <p:nvPr/>
            </p:nvSpPr>
            <p:spPr bwMode="auto">
              <a:xfrm>
                <a:off x="4110"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90" name="Rectangle 54"/>
              <p:cNvSpPr>
                <a:spLocks noChangeArrowheads="1"/>
              </p:cNvSpPr>
              <p:nvPr/>
            </p:nvSpPr>
            <p:spPr bwMode="auto">
              <a:xfrm>
                <a:off x="2824"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91" name="Rectangle 55"/>
              <p:cNvSpPr>
                <a:spLocks noChangeArrowheads="1"/>
              </p:cNvSpPr>
              <p:nvPr/>
            </p:nvSpPr>
            <p:spPr bwMode="auto">
              <a:xfrm>
                <a:off x="2968"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92" name="Rectangle 56"/>
              <p:cNvSpPr>
                <a:spLocks noChangeArrowheads="1"/>
              </p:cNvSpPr>
              <p:nvPr/>
            </p:nvSpPr>
            <p:spPr bwMode="auto">
              <a:xfrm>
                <a:off x="3112"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93" name="Rectangle 57"/>
              <p:cNvSpPr>
                <a:spLocks noChangeArrowheads="1"/>
              </p:cNvSpPr>
              <p:nvPr/>
            </p:nvSpPr>
            <p:spPr bwMode="auto">
              <a:xfrm>
                <a:off x="3256"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94" name="Rectangle 58"/>
              <p:cNvSpPr>
                <a:spLocks noChangeArrowheads="1"/>
              </p:cNvSpPr>
              <p:nvPr/>
            </p:nvSpPr>
            <p:spPr bwMode="auto">
              <a:xfrm>
                <a:off x="3400"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95" name="Rectangle 59"/>
              <p:cNvSpPr>
                <a:spLocks noChangeArrowheads="1"/>
              </p:cNvSpPr>
              <p:nvPr/>
            </p:nvSpPr>
            <p:spPr bwMode="auto">
              <a:xfrm>
                <a:off x="3539"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96" name="Rectangle 60"/>
              <p:cNvSpPr>
                <a:spLocks noChangeArrowheads="1"/>
              </p:cNvSpPr>
              <p:nvPr/>
            </p:nvSpPr>
            <p:spPr bwMode="auto">
              <a:xfrm>
                <a:off x="3683"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97" name="Rectangle 61"/>
              <p:cNvSpPr>
                <a:spLocks noChangeArrowheads="1"/>
              </p:cNvSpPr>
              <p:nvPr/>
            </p:nvSpPr>
            <p:spPr bwMode="auto">
              <a:xfrm>
                <a:off x="3827"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98" name="Rectangle 62"/>
              <p:cNvSpPr>
                <a:spLocks noChangeArrowheads="1"/>
              </p:cNvSpPr>
              <p:nvPr/>
            </p:nvSpPr>
            <p:spPr bwMode="auto">
              <a:xfrm>
                <a:off x="3971"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99" name="Rectangle 63"/>
              <p:cNvSpPr>
                <a:spLocks noChangeArrowheads="1"/>
              </p:cNvSpPr>
              <p:nvPr/>
            </p:nvSpPr>
            <p:spPr bwMode="auto">
              <a:xfrm>
                <a:off x="4110"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00" name="Rectangle 64"/>
              <p:cNvSpPr>
                <a:spLocks noChangeArrowheads="1"/>
              </p:cNvSpPr>
              <p:nvPr/>
            </p:nvSpPr>
            <p:spPr bwMode="auto">
              <a:xfrm>
                <a:off x="2824"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01" name="Rectangle 65"/>
              <p:cNvSpPr>
                <a:spLocks noChangeArrowheads="1"/>
              </p:cNvSpPr>
              <p:nvPr/>
            </p:nvSpPr>
            <p:spPr bwMode="auto">
              <a:xfrm>
                <a:off x="2968"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02" name="Rectangle 66"/>
              <p:cNvSpPr>
                <a:spLocks noChangeArrowheads="1"/>
              </p:cNvSpPr>
              <p:nvPr/>
            </p:nvSpPr>
            <p:spPr bwMode="auto">
              <a:xfrm>
                <a:off x="3112"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03" name="Rectangle 67"/>
              <p:cNvSpPr>
                <a:spLocks noChangeArrowheads="1"/>
              </p:cNvSpPr>
              <p:nvPr/>
            </p:nvSpPr>
            <p:spPr bwMode="auto">
              <a:xfrm>
                <a:off x="3256"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04" name="Rectangle 68"/>
              <p:cNvSpPr>
                <a:spLocks noChangeArrowheads="1"/>
              </p:cNvSpPr>
              <p:nvPr/>
            </p:nvSpPr>
            <p:spPr bwMode="auto">
              <a:xfrm>
                <a:off x="3400"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05" name="Rectangle 69"/>
              <p:cNvSpPr>
                <a:spLocks noChangeArrowheads="1"/>
              </p:cNvSpPr>
              <p:nvPr/>
            </p:nvSpPr>
            <p:spPr bwMode="auto">
              <a:xfrm>
                <a:off x="3539"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06" name="Rectangle 70"/>
              <p:cNvSpPr>
                <a:spLocks noChangeArrowheads="1"/>
              </p:cNvSpPr>
              <p:nvPr/>
            </p:nvSpPr>
            <p:spPr bwMode="auto">
              <a:xfrm>
                <a:off x="3683"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07" name="Rectangle 71"/>
              <p:cNvSpPr>
                <a:spLocks noChangeArrowheads="1"/>
              </p:cNvSpPr>
              <p:nvPr/>
            </p:nvSpPr>
            <p:spPr bwMode="auto">
              <a:xfrm>
                <a:off x="3827"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08" name="Rectangle 72"/>
              <p:cNvSpPr>
                <a:spLocks noChangeArrowheads="1"/>
              </p:cNvSpPr>
              <p:nvPr/>
            </p:nvSpPr>
            <p:spPr bwMode="auto">
              <a:xfrm>
                <a:off x="3971"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09" name="Rectangle 73"/>
              <p:cNvSpPr>
                <a:spLocks noChangeArrowheads="1"/>
              </p:cNvSpPr>
              <p:nvPr/>
            </p:nvSpPr>
            <p:spPr bwMode="auto">
              <a:xfrm>
                <a:off x="4110"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10" name="Rectangle 74"/>
              <p:cNvSpPr>
                <a:spLocks noChangeArrowheads="1"/>
              </p:cNvSpPr>
              <p:nvPr/>
            </p:nvSpPr>
            <p:spPr bwMode="auto">
              <a:xfrm>
                <a:off x="2824"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11" name="Rectangle 75"/>
              <p:cNvSpPr>
                <a:spLocks noChangeArrowheads="1"/>
              </p:cNvSpPr>
              <p:nvPr/>
            </p:nvSpPr>
            <p:spPr bwMode="auto">
              <a:xfrm>
                <a:off x="2968"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12" name="Rectangle 76"/>
              <p:cNvSpPr>
                <a:spLocks noChangeArrowheads="1"/>
              </p:cNvSpPr>
              <p:nvPr/>
            </p:nvSpPr>
            <p:spPr bwMode="auto">
              <a:xfrm>
                <a:off x="3112"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13" name="Rectangle 77"/>
              <p:cNvSpPr>
                <a:spLocks noChangeArrowheads="1"/>
              </p:cNvSpPr>
              <p:nvPr/>
            </p:nvSpPr>
            <p:spPr bwMode="auto">
              <a:xfrm>
                <a:off x="3256"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14" name="Rectangle 78"/>
              <p:cNvSpPr>
                <a:spLocks noChangeArrowheads="1"/>
              </p:cNvSpPr>
              <p:nvPr/>
            </p:nvSpPr>
            <p:spPr bwMode="auto">
              <a:xfrm>
                <a:off x="3400"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15" name="Rectangle 79"/>
              <p:cNvSpPr>
                <a:spLocks noChangeArrowheads="1"/>
              </p:cNvSpPr>
              <p:nvPr/>
            </p:nvSpPr>
            <p:spPr bwMode="auto">
              <a:xfrm>
                <a:off x="3539"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16" name="Rectangle 80"/>
              <p:cNvSpPr>
                <a:spLocks noChangeArrowheads="1"/>
              </p:cNvSpPr>
              <p:nvPr/>
            </p:nvSpPr>
            <p:spPr bwMode="auto">
              <a:xfrm>
                <a:off x="3683"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17" name="Rectangle 81"/>
              <p:cNvSpPr>
                <a:spLocks noChangeArrowheads="1"/>
              </p:cNvSpPr>
              <p:nvPr/>
            </p:nvSpPr>
            <p:spPr bwMode="auto">
              <a:xfrm>
                <a:off x="3827"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18" name="Rectangle 82"/>
              <p:cNvSpPr>
                <a:spLocks noChangeArrowheads="1"/>
              </p:cNvSpPr>
              <p:nvPr/>
            </p:nvSpPr>
            <p:spPr bwMode="auto">
              <a:xfrm>
                <a:off x="3971"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19" name="Rectangle 83"/>
              <p:cNvSpPr>
                <a:spLocks noChangeArrowheads="1"/>
              </p:cNvSpPr>
              <p:nvPr/>
            </p:nvSpPr>
            <p:spPr bwMode="auto">
              <a:xfrm>
                <a:off x="4110"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20" name="Rectangle 84"/>
              <p:cNvSpPr>
                <a:spLocks noChangeArrowheads="1"/>
              </p:cNvSpPr>
              <p:nvPr/>
            </p:nvSpPr>
            <p:spPr bwMode="auto">
              <a:xfrm>
                <a:off x="2824"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21" name="Rectangle 85"/>
              <p:cNvSpPr>
                <a:spLocks noChangeArrowheads="1"/>
              </p:cNvSpPr>
              <p:nvPr/>
            </p:nvSpPr>
            <p:spPr bwMode="auto">
              <a:xfrm>
                <a:off x="2968"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22" name="Rectangle 86"/>
              <p:cNvSpPr>
                <a:spLocks noChangeArrowheads="1"/>
              </p:cNvSpPr>
              <p:nvPr/>
            </p:nvSpPr>
            <p:spPr bwMode="auto">
              <a:xfrm>
                <a:off x="3112"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23" name="Rectangle 87"/>
              <p:cNvSpPr>
                <a:spLocks noChangeArrowheads="1"/>
              </p:cNvSpPr>
              <p:nvPr/>
            </p:nvSpPr>
            <p:spPr bwMode="auto">
              <a:xfrm>
                <a:off x="3256"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24" name="Rectangle 88"/>
              <p:cNvSpPr>
                <a:spLocks noChangeArrowheads="1"/>
              </p:cNvSpPr>
              <p:nvPr/>
            </p:nvSpPr>
            <p:spPr bwMode="auto">
              <a:xfrm>
                <a:off x="3400"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25" name="Rectangle 89"/>
              <p:cNvSpPr>
                <a:spLocks noChangeArrowheads="1"/>
              </p:cNvSpPr>
              <p:nvPr/>
            </p:nvSpPr>
            <p:spPr bwMode="auto">
              <a:xfrm>
                <a:off x="3539"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26" name="Rectangle 90"/>
              <p:cNvSpPr>
                <a:spLocks noChangeArrowheads="1"/>
              </p:cNvSpPr>
              <p:nvPr/>
            </p:nvSpPr>
            <p:spPr bwMode="auto">
              <a:xfrm>
                <a:off x="3683"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27" name="Rectangle 91"/>
              <p:cNvSpPr>
                <a:spLocks noChangeArrowheads="1"/>
              </p:cNvSpPr>
              <p:nvPr/>
            </p:nvSpPr>
            <p:spPr bwMode="auto">
              <a:xfrm>
                <a:off x="3827"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28" name="Rectangle 92"/>
              <p:cNvSpPr>
                <a:spLocks noChangeArrowheads="1"/>
              </p:cNvSpPr>
              <p:nvPr/>
            </p:nvSpPr>
            <p:spPr bwMode="auto">
              <a:xfrm>
                <a:off x="3971"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29" name="Rectangle 93"/>
              <p:cNvSpPr>
                <a:spLocks noChangeArrowheads="1"/>
              </p:cNvSpPr>
              <p:nvPr/>
            </p:nvSpPr>
            <p:spPr bwMode="auto">
              <a:xfrm>
                <a:off x="4110"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30" name="Rectangle 94"/>
              <p:cNvSpPr>
                <a:spLocks noChangeArrowheads="1"/>
              </p:cNvSpPr>
              <p:nvPr/>
            </p:nvSpPr>
            <p:spPr bwMode="auto">
              <a:xfrm>
                <a:off x="2824"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31" name="Rectangle 95"/>
              <p:cNvSpPr>
                <a:spLocks noChangeArrowheads="1"/>
              </p:cNvSpPr>
              <p:nvPr/>
            </p:nvSpPr>
            <p:spPr bwMode="auto">
              <a:xfrm>
                <a:off x="2968"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32" name="Rectangle 96"/>
              <p:cNvSpPr>
                <a:spLocks noChangeArrowheads="1"/>
              </p:cNvSpPr>
              <p:nvPr/>
            </p:nvSpPr>
            <p:spPr bwMode="auto">
              <a:xfrm>
                <a:off x="3112"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33" name="Rectangle 97"/>
              <p:cNvSpPr>
                <a:spLocks noChangeArrowheads="1"/>
              </p:cNvSpPr>
              <p:nvPr/>
            </p:nvSpPr>
            <p:spPr bwMode="auto">
              <a:xfrm>
                <a:off x="3256"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34" name="Rectangle 98"/>
              <p:cNvSpPr>
                <a:spLocks noChangeArrowheads="1"/>
              </p:cNvSpPr>
              <p:nvPr/>
            </p:nvSpPr>
            <p:spPr bwMode="auto">
              <a:xfrm>
                <a:off x="3400"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35" name="Rectangle 99"/>
              <p:cNvSpPr>
                <a:spLocks noChangeArrowheads="1"/>
              </p:cNvSpPr>
              <p:nvPr/>
            </p:nvSpPr>
            <p:spPr bwMode="auto">
              <a:xfrm>
                <a:off x="3539"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36" name="Rectangle 100"/>
              <p:cNvSpPr>
                <a:spLocks noChangeArrowheads="1"/>
              </p:cNvSpPr>
              <p:nvPr/>
            </p:nvSpPr>
            <p:spPr bwMode="auto">
              <a:xfrm>
                <a:off x="3683"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37" name="Rectangle 101"/>
              <p:cNvSpPr>
                <a:spLocks noChangeArrowheads="1"/>
              </p:cNvSpPr>
              <p:nvPr/>
            </p:nvSpPr>
            <p:spPr bwMode="auto">
              <a:xfrm>
                <a:off x="3827"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38" name="Rectangle 102"/>
              <p:cNvSpPr>
                <a:spLocks noChangeArrowheads="1"/>
              </p:cNvSpPr>
              <p:nvPr/>
            </p:nvSpPr>
            <p:spPr bwMode="auto">
              <a:xfrm>
                <a:off x="3971"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39" name="Rectangle 103"/>
              <p:cNvSpPr>
                <a:spLocks noChangeArrowheads="1"/>
              </p:cNvSpPr>
              <p:nvPr/>
            </p:nvSpPr>
            <p:spPr bwMode="auto">
              <a:xfrm>
                <a:off x="4110"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40" name="Rectangle 104"/>
              <p:cNvSpPr>
                <a:spLocks noChangeArrowheads="1"/>
              </p:cNvSpPr>
              <p:nvPr/>
            </p:nvSpPr>
            <p:spPr bwMode="auto">
              <a:xfrm>
                <a:off x="4249"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41" name="Rectangle 105"/>
              <p:cNvSpPr>
                <a:spLocks noChangeArrowheads="1"/>
              </p:cNvSpPr>
              <p:nvPr/>
            </p:nvSpPr>
            <p:spPr bwMode="auto">
              <a:xfrm>
                <a:off x="4393"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42" name="Rectangle 106"/>
              <p:cNvSpPr>
                <a:spLocks noChangeArrowheads="1"/>
              </p:cNvSpPr>
              <p:nvPr/>
            </p:nvSpPr>
            <p:spPr bwMode="auto">
              <a:xfrm>
                <a:off x="4537"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43" name="Rectangle 107"/>
              <p:cNvSpPr>
                <a:spLocks noChangeArrowheads="1"/>
              </p:cNvSpPr>
              <p:nvPr/>
            </p:nvSpPr>
            <p:spPr bwMode="auto">
              <a:xfrm>
                <a:off x="4681"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44" name="Rectangle 108"/>
              <p:cNvSpPr>
                <a:spLocks noChangeArrowheads="1"/>
              </p:cNvSpPr>
              <p:nvPr/>
            </p:nvSpPr>
            <p:spPr bwMode="auto">
              <a:xfrm>
                <a:off x="4825"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45" name="Rectangle 109"/>
              <p:cNvSpPr>
                <a:spLocks noChangeArrowheads="1"/>
              </p:cNvSpPr>
              <p:nvPr/>
            </p:nvSpPr>
            <p:spPr bwMode="auto">
              <a:xfrm>
                <a:off x="4964"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46" name="Rectangle 110"/>
              <p:cNvSpPr>
                <a:spLocks noChangeArrowheads="1"/>
              </p:cNvSpPr>
              <p:nvPr/>
            </p:nvSpPr>
            <p:spPr bwMode="auto">
              <a:xfrm>
                <a:off x="4249"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47" name="Rectangle 111"/>
              <p:cNvSpPr>
                <a:spLocks noChangeArrowheads="1"/>
              </p:cNvSpPr>
              <p:nvPr/>
            </p:nvSpPr>
            <p:spPr bwMode="auto">
              <a:xfrm>
                <a:off x="4393"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48" name="Rectangle 112"/>
              <p:cNvSpPr>
                <a:spLocks noChangeArrowheads="1"/>
              </p:cNvSpPr>
              <p:nvPr/>
            </p:nvSpPr>
            <p:spPr bwMode="auto">
              <a:xfrm>
                <a:off x="4537"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49" name="Rectangle 113"/>
              <p:cNvSpPr>
                <a:spLocks noChangeArrowheads="1"/>
              </p:cNvSpPr>
              <p:nvPr/>
            </p:nvSpPr>
            <p:spPr bwMode="auto">
              <a:xfrm>
                <a:off x="4681"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50" name="Rectangle 114"/>
              <p:cNvSpPr>
                <a:spLocks noChangeArrowheads="1"/>
              </p:cNvSpPr>
              <p:nvPr/>
            </p:nvSpPr>
            <p:spPr bwMode="auto">
              <a:xfrm>
                <a:off x="4825"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51" name="Rectangle 115"/>
              <p:cNvSpPr>
                <a:spLocks noChangeArrowheads="1"/>
              </p:cNvSpPr>
              <p:nvPr/>
            </p:nvSpPr>
            <p:spPr bwMode="auto">
              <a:xfrm>
                <a:off x="4964"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52" name="Rectangle 116"/>
              <p:cNvSpPr>
                <a:spLocks noChangeArrowheads="1"/>
              </p:cNvSpPr>
              <p:nvPr/>
            </p:nvSpPr>
            <p:spPr bwMode="auto">
              <a:xfrm>
                <a:off x="4249"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53" name="Rectangle 117"/>
              <p:cNvSpPr>
                <a:spLocks noChangeArrowheads="1"/>
              </p:cNvSpPr>
              <p:nvPr/>
            </p:nvSpPr>
            <p:spPr bwMode="auto">
              <a:xfrm>
                <a:off x="4393"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54" name="Rectangle 118"/>
              <p:cNvSpPr>
                <a:spLocks noChangeArrowheads="1"/>
              </p:cNvSpPr>
              <p:nvPr/>
            </p:nvSpPr>
            <p:spPr bwMode="auto">
              <a:xfrm>
                <a:off x="4537"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55" name="Rectangle 119"/>
              <p:cNvSpPr>
                <a:spLocks noChangeArrowheads="1"/>
              </p:cNvSpPr>
              <p:nvPr/>
            </p:nvSpPr>
            <p:spPr bwMode="auto">
              <a:xfrm>
                <a:off x="4681"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56" name="Rectangle 120"/>
              <p:cNvSpPr>
                <a:spLocks noChangeArrowheads="1"/>
              </p:cNvSpPr>
              <p:nvPr/>
            </p:nvSpPr>
            <p:spPr bwMode="auto">
              <a:xfrm>
                <a:off x="4825"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57" name="Rectangle 121"/>
              <p:cNvSpPr>
                <a:spLocks noChangeArrowheads="1"/>
              </p:cNvSpPr>
              <p:nvPr/>
            </p:nvSpPr>
            <p:spPr bwMode="auto">
              <a:xfrm>
                <a:off x="4964"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58" name="Rectangle 122"/>
              <p:cNvSpPr>
                <a:spLocks noChangeArrowheads="1"/>
              </p:cNvSpPr>
              <p:nvPr/>
            </p:nvSpPr>
            <p:spPr bwMode="auto">
              <a:xfrm>
                <a:off x="4249"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59" name="Rectangle 123"/>
              <p:cNvSpPr>
                <a:spLocks noChangeArrowheads="1"/>
              </p:cNvSpPr>
              <p:nvPr/>
            </p:nvSpPr>
            <p:spPr bwMode="auto">
              <a:xfrm>
                <a:off x="4393"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60" name="Rectangle 124"/>
              <p:cNvSpPr>
                <a:spLocks noChangeArrowheads="1"/>
              </p:cNvSpPr>
              <p:nvPr/>
            </p:nvSpPr>
            <p:spPr bwMode="auto">
              <a:xfrm>
                <a:off x="4537"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61" name="Rectangle 125"/>
              <p:cNvSpPr>
                <a:spLocks noChangeArrowheads="1"/>
              </p:cNvSpPr>
              <p:nvPr/>
            </p:nvSpPr>
            <p:spPr bwMode="auto">
              <a:xfrm>
                <a:off x="4681"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62" name="Rectangle 126"/>
              <p:cNvSpPr>
                <a:spLocks noChangeArrowheads="1"/>
              </p:cNvSpPr>
              <p:nvPr/>
            </p:nvSpPr>
            <p:spPr bwMode="auto">
              <a:xfrm>
                <a:off x="4825"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63" name="Rectangle 127"/>
              <p:cNvSpPr>
                <a:spLocks noChangeArrowheads="1"/>
              </p:cNvSpPr>
              <p:nvPr/>
            </p:nvSpPr>
            <p:spPr bwMode="auto">
              <a:xfrm>
                <a:off x="4964"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64" name="Rectangle 128"/>
              <p:cNvSpPr>
                <a:spLocks noChangeArrowheads="1"/>
              </p:cNvSpPr>
              <p:nvPr/>
            </p:nvSpPr>
            <p:spPr bwMode="auto">
              <a:xfrm>
                <a:off x="4249"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65" name="Rectangle 129"/>
              <p:cNvSpPr>
                <a:spLocks noChangeArrowheads="1"/>
              </p:cNvSpPr>
              <p:nvPr/>
            </p:nvSpPr>
            <p:spPr bwMode="auto">
              <a:xfrm>
                <a:off x="4393"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66" name="Rectangle 130"/>
              <p:cNvSpPr>
                <a:spLocks noChangeArrowheads="1"/>
              </p:cNvSpPr>
              <p:nvPr/>
            </p:nvSpPr>
            <p:spPr bwMode="auto">
              <a:xfrm>
                <a:off x="4537"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67" name="Rectangle 131"/>
              <p:cNvSpPr>
                <a:spLocks noChangeArrowheads="1"/>
              </p:cNvSpPr>
              <p:nvPr/>
            </p:nvSpPr>
            <p:spPr bwMode="auto">
              <a:xfrm>
                <a:off x="4681"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68" name="Rectangle 132"/>
              <p:cNvSpPr>
                <a:spLocks noChangeArrowheads="1"/>
              </p:cNvSpPr>
              <p:nvPr/>
            </p:nvSpPr>
            <p:spPr bwMode="auto">
              <a:xfrm>
                <a:off x="4825"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69" name="Rectangle 133"/>
              <p:cNvSpPr>
                <a:spLocks noChangeArrowheads="1"/>
              </p:cNvSpPr>
              <p:nvPr/>
            </p:nvSpPr>
            <p:spPr bwMode="auto">
              <a:xfrm>
                <a:off x="4964"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70" name="Rectangle 134"/>
              <p:cNvSpPr>
                <a:spLocks noChangeArrowheads="1"/>
              </p:cNvSpPr>
              <p:nvPr/>
            </p:nvSpPr>
            <p:spPr bwMode="auto">
              <a:xfrm>
                <a:off x="4249"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71" name="Rectangle 135"/>
              <p:cNvSpPr>
                <a:spLocks noChangeArrowheads="1"/>
              </p:cNvSpPr>
              <p:nvPr/>
            </p:nvSpPr>
            <p:spPr bwMode="auto">
              <a:xfrm>
                <a:off x="4393"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72" name="Rectangle 136"/>
              <p:cNvSpPr>
                <a:spLocks noChangeArrowheads="1"/>
              </p:cNvSpPr>
              <p:nvPr/>
            </p:nvSpPr>
            <p:spPr bwMode="auto">
              <a:xfrm>
                <a:off x="4537"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73" name="Rectangle 137"/>
              <p:cNvSpPr>
                <a:spLocks noChangeArrowheads="1"/>
              </p:cNvSpPr>
              <p:nvPr/>
            </p:nvSpPr>
            <p:spPr bwMode="auto">
              <a:xfrm>
                <a:off x="4681"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74" name="Rectangle 138"/>
              <p:cNvSpPr>
                <a:spLocks noChangeArrowheads="1"/>
              </p:cNvSpPr>
              <p:nvPr/>
            </p:nvSpPr>
            <p:spPr bwMode="auto">
              <a:xfrm>
                <a:off x="4825"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75" name="Rectangle 139"/>
              <p:cNvSpPr>
                <a:spLocks noChangeArrowheads="1"/>
              </p:cNvSpPr>
              <p:nvPr/>
            </p:nvSpPr>
            <p:spPr bwMode="auto">
              <a:xfrm>
                <a:off x="4964"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76" name="Rectangle 140"/>
              <p:cNvSpPr>
                <a:spLocks noChangeArrowheads="1"/>
              </p:cNvSpPr>
              <p:nvPr/>
            </p:nvSpPr>
            <p:spPr bwMode="auto">
              <a:xfrm>
                <a:off x="4249"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77" name="Rectangle 141"/>
              <p:cNvSpPr>
                <a:spLocks noChangeArrowheads="1"/>
              </p:cNvSpPr>
              <p:nvPr/>
            </p:nvSpPr>
            <p:spPr bwMode="auto">
              <a:xfrm>
                <a:off x="4393"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78" name="Rectangle 142"/>
              <p:cNvSpPr>
                <a:spLocks noChangeArrowheads="1"/>
              </p:cNvSpPr>
              <p:nvPr/>
            </p:nvSpPr>
            <p:spPr bwMode="auto">
              <a:xfrm>
                <a:off x="4537"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79" name="Rectangle 143"/>
              <p:cNvSpPr>
                <a:spLocks noChangeArrowheads="1"/>
              </p:cNvSpPr>
              <p:nvPr/>
            </p:nvSpPr>
            <p:spPr bwMode="auto">
              <a:xfrm>
                <a:off x="4681"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80" name="Rectangle 144"/>
              <p:cNvSpPr>
                <a:spLocks noChangeArrowheads="1"/>
              </p:cNvSpPr>
              <p:nvPr/>
            </p:nvSpPr>
            <p:spPr bwMode="auto">
              <a:xfrm>
                <a:off x="4825"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81" name="Rectangle 145"/>
              <p:cNvSpPr>
                <a:spLocks noChangeArrowheads="1"/>
              </p:cNvSpPr>
              <p:nvPr/>
            </p:nvSpPr>
            <p:spPr bwMode="auto">
              <a:xfrm>
                <a:off x="4964"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82" name="Rectangle 146"/>
              <p:cNvSpPr>
                <a:spLocks noChangeArrowheads="1"/>
              </p:cNvSpPr>
              <p:nvPr/>
            </p:nvSpPr>
            <p:spPr bwMode="auto">
              <a:xfrm>
                <a:off x="4249"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83" name="Rectangle 147"/>
              <p:cNvSpPr>
                <a:spLocks noChangeArrowheads="1"/>
              </p:cNvSpPr>
              <p:nvPr/>
            </p:nvSpPr>
            <p:spPr bwMode="auto">
              <a:xfrm>
                <a:off x="4393"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84" name="Rectangle 148"/>
              <p:cNvSpPr>
                <a:spLocks noChangeArrowheads="1"/>
              </p:cNvSpPr>
              <p:nvPr/>
            </p:nvSpPr>
            <p:spPr bwMode="auto">
              <a:xfrm>
                <a:off x="4537"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85" name="Rectangle 149"/>
              <p:cNvSpPr>
                <a:spLocks noChangeArrowheads="1"/>
              </p:cNvSpPr>
              <p:nvPr/>
            </p:nvSpPr>
            <p:spPr bwMode="auto">
              <a:xfrm>
                <a:off x="4681"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86" name="Rectangle 150"/>
              <p:cNvSpPr>
                <a:spLocks noChangeArrowheads="1"/>
              </p:cNvSpPr>
              <p:nvPr/>
            </p:nvSpPr>
            <p:spPr bwMode="auto">
              <a:xfrm>
                <a:off x="4825"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87" name="Rectangle 151"/>
              <p:cNvSpPr>
                <a:spLocks noChangeArrowheads="1"/>
              </p:cNvSpPr>
              <p:nvPr/>
            </p:nvSpPr>
            <p:spPr bwMode="auto">
              <a:xfrm>
                <a:off x="4964"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88" name="Rectangle 152"/>
              <p:cNvSpPr>
                <a:spLocks noChangeArrowheads="1"/>
              </p:cNvSpPr>
              <p:nvPr/>
            </p:nvSpPr>
            <p:spPr bwMode="auto">
              <a:xfrm>
                <a:off x="4249"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89" name="Rectangle 153"/>
              <p:cNvSpPr>
                <a:spLocks noChangeArrowheads="1"/>
              </p:cNvSpPr>
              <p:nvPr/>
            </p:nvSpPr>
            <p:spPr bwMode="auto">
              <a:xfrm>
                <a:off x="4393"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90" name="Rectangle 154"/>
              <p:cNvSpPr>
                <a:spLocks noChangeArrowheads="1"/>
              </p:cNvSpPr>
              <p:nvPr/>
            </p:nvSpPr>
            <p:spPr bwMode="auto">
              <a:xfrm>
                <a:off x="4537"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91" name="Rectangle 155"/>
              <p:cNvSpPr>
                <a:spLocks noChangeArrowheads="1"/>
              </p:cNvSpPr>
              <p:nvPr/>
            </p:nvSpPr>
            <p:spPr bwMode="auto">
              <a:xfrm>
                <a:off x="4681"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92" name="Rectangle 156"/>
              <p:cNvSpPr>
                <a:spLocks noChangeArrowheads="1"/>
              </p:cNvSpPr>
              <p:nvPr/>
            </p:nvSpPr>
            <p:spPr bwMode="auto">
              <a:xfrm>
                <a:off x="4825"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93" name="Rectangle 157"/>
              <p:cNvSpPr>
                <a:spLocks noChangeArrowheads="1"/>
              </p:cNvSpPr>
              <p:nvPr/>
            </p:nvSpPr>
            <p:spPr bwMode="auto">
              <a:xfrm>
                <a:off x="4964"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94" name="Rectangle 158"/>
              <p:cNvSpPr>
                <a:spLocks noChangeArrowheads="1"/>
              </p:cNvSpPr>
              <p:nvPr/>
            </p:nvSpPr>
            <p:spPr bwMode="auto">
              <a:xfrm>
                <a:off x="4249"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95" name="Rectangle 159"/>
              <p:cNvSpPr>
                <a:spLocks noChangeArrowheads="1"/>
              </p:cNvSpPr>
              <p:nvPr/>
            </p:nvSpPr>
            <p:spPr bwMode="auto">
              <a:xfrm>
                <a:off x="4393"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96" name="Rectangle 160"/>
              <p:cNvSpPr>
                <a:spLocks noChangeArrowheads="1"/>
              </p:cNvSpPr>
              <p:nvPr/>
            </p:nvSpPr>
            <p:spPr bwMode="auto">
              <a:xfrm>
                <a:off x="4537"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97" name="Rectangle 161"/>
              <p:cNvSpPr>
                <a:spLocks noChangeArrowheads="1"/>
              </p:cNvSpPr>
              <p:nvPr/>
            </p:nvSpPr>
            <p:spPr bwMode="auto">
              <a:xfrm>
                <a:off x="4681"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98" name="Rectangle 162"/>
              <p:cNvSpPr>
                <a:spLocks noChangeArrowheads="1"/>
              </p:cNvSpPr>
              <p:nvPr/>
            </p:nvSpPr>
            <p:spPr bwMode="auto">
              <a:xfrm>
                <a:off x="4825"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399" name="Rectangle 163"/>
              <p:cNvSpPr>
                <a:spLocks noChangeArrowheads="1"/>
              </p:cNvSpPr>
              <p:nvPr/>
            </p:nvSpPr>
            <p:spPr bwMode="auto">
              <a:xfrm>
                <a:off x="4964"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00" name="Rectangle 164"/>
              <p:cNvSpPr>
                <a:spLocks noChangeArrowheads="1"/>
              </p:cNvSpPr>
              <p:nvPr/>
            </p:nvSpPr>
            <p:spPr bwMode="auto">
              <a:xfrm>
                <a:off x="2824"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01" name="Rectangle 165"/>
              <p:cNvSpPr>
                <a:spLocks noChangeArrowheads="1"/>
              </p:cNvSpPr>
              <p:nvPr/>
            </p:nvSpPr>
            <p:spPr bwMode="auto">
              <a:xfrm>
                <a:off x="2968"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02" name="Rectangle 166"/>
              <p:cNvSpPr>
                <a:spLocks noChangeArrowheads="1"/>
              </p:cNvSpPr>
              <p:nvPr/>
            </p:nvSpPr>
            <p:spPr bwMode="auto">
              <a:xfrm>
                <a:off x="3112"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03" name="Rectangle 167"/>
              <p:cNvSpPr>
                <a:spLocks noChangeArrowheads="1"/>
              </p:cNvSpPr>
              <p:nvPr/>
            </p:nvSpPr>
            <p:spPr bwMode="auto">
              <a:xfrm>
                <a:off x="3256"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04" name="Rectangle 168"/>
              <p:cNvSpPr>
                <a:spLocks noChangeArrowheads="1"/>
              </p:cNvSpPr>
              <p:nvPr/>
            </p:nvSpPr>
            <p:spPr bwMode="auto">
              <a:xfrm>
                <a:off x="3400"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05" name="Rectangle 169"/>
              <p:cNvSpPr>
                <a:spLocks noChangeArrowheads="1"/>
              </p:cNvSpPr>
              <p:nvPr/>
            </p:nvSpPr>
            <p:spPr bwMode="auto">
              <a:xfrm>
                <a:off x="3539"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06" name="Rectangle 170"/>
              <p:cNvSpPr>
                <a:spLocks noChangeArrowheads="1"/>
              </p:cNvSpPr>
              <p:nvPr/>
            </p:nvSpPr>
            <p:spPr bwMode="auto">
              <a:xfrm>
                <a:off x="3683"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07" name="Rectangle 171"/>
              <p:cNvSpPr>
                <a:spLocks noChangeArrowheads="1"/>
              </p:cNvSpPr>
              <p:nvPr/>
            </p:nvSpPr>
            <p:spPr bwMode="auto">
              <a:xfrm>
                <a:off x="3827"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08" name="Rectangle 172"/>
              <p:cNvSpPr>
                <a:spLocks noChangeArrowheads="1"/>
              </p:cNvSpPr>
              <p:nvPr/>
            </p:nvSpPr>
            <p:spPr bwMode="auto">
              <a:xfrm>
                <a:off x="3971"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09" name="Rectangle 173"/>
              <p:cNvSpPr>
                <a:spLocks noChangeArrowheads="1"/>
              </p:cNvSpPr>
              <p:nvPr/>
            </p:nvSpPr>
            <p:spPr bwMode="auto">
              <a:xfrm>
                <a:off x="4110"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10" name="Rectangle 174"/>
              <p:cNvSpPr>
                <a:spLocks noChangeArrowheads="1"/>
              </p:cNvSpPr>
              <p:nvPr/>
            </p:nvSpPr>
            <p:spPr bwMode="auto">
              <a:xfrm>
                <a:off x="2824"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11" name="Rectangle 175"/>
              <p:cNvSpPr>
                <a:spLocks noChangeArrowheads="1"/>
              </p:cNvSpPr>
              <p:nvPr/>
            </p:nvSpPr>
            <p:spPr bwMode="auto">
              <a:xfrm>
                <a:off x="2968"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12" name="Rectangle 176"/>
              <p:cNvSpPr>
                <a:spLocks noChangeArrowheads="1"/>
              </p:cNvSpPr>
              <p:nvPr/>
            </p:nvSpPr>
            <p:spPr bwMode="auto">
              <a:xfrm>
                <a:off x="3112"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13" name="Rectangle 177"/>
              <p:cNvSpPr>
                <a:spLocks noChangeArrowheads="1"/>
              </p:cNvSpPr>
              <p:nvPr/>
            </p:nvSpPr>
            <p:spPr bwMode="auto">
              <a:xfrm>
                <a:off x="3256"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14" name="Rectangle 178"/>
              <p:cNvSpPr>
                <a:spLocks noChangeArrowheads="1"/>
              </p:cNvSpPr>
              <p:nvPr/>
            </p:nvSpPr>
            <p:spPr bwMode="auto">
              <a:xfrm>
                <a:off x="3400"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15" name="Rectangle 179"/>
              <p:cNvSpPr>
                <a:spLocks noChangeArrowheads="1"/>
              </p:cNvSpPr>
              <p:nvPr/>
            </p:nvSpPr>
            <p:spPr bwMode="auto">
              <a:xfrm>
                <a:off x="3539"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16" name="Rectangle 180"/>
              <p:cNvSpPr>
                <a:spLocks noChangeArrowheads="1"/>
              </p:cNvSpPr>
              <p:nvPr/>
            </p:nvSpPr>
            <p:spPr bwMode="auto">
              <a:xfrm>
                <a:off x="3683"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17" name="Rectangle 181"/>
              <p:cNvSpPr>
                <a:spLocks noChangeArrowheads="1"/>
              </p:cNvSpPr>
              <p:nvPr/>
            </p:nvSpPr>
            <p:spPr bwMode="auto">
              <a:xfrm>
                <a:off x="3827"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18" name="Rectangle 182"/>
              <p:cNvSpPr>
                <a:spLocks noChangeArrowheads="1"/>
              </p:cNvSpPr>
              <p:nvPr/>
            </p:nvSpPr>
            <p:spPr bwMode="auto">
              <a:xfrm>
                <a:off x="3971"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19" name="Rectangle 183"/>
              <p:cNvSpPr>
                <a:spLocks noChangeArrowheads="1"/>
              </p:cNvSpPr>
              <p:nvPr/>
            </p:nvSpPr>
            <p:spPr bwMode="auto">
              <a:xfrm>
                <a:off x="4110"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20" name="Rectangle 184"/>
              <p:cNvSpPr>
                <a:spLocks noChangeArrowheads="1"/>
              </p:cNvSpPr>
              <p:nvPr/>
            </p:nvSpPr>
            <p:spPr bwMode="auto">
              <a:xfrm>
                <a:off x="2824"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21" name="Rectangle 185"/>
              <p:cNvSpPr>
                <a:spLocks noChangeArrowheads="1"/>
              </p:cNvSpPr>
              <p:nvPr/>
            </p:nvSpPr>
            <p:spPr bwMode="auto">
              <a:xfrm>
                <a:off x="2968"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22" name="Rectangle 186"/>
              <p:cNvSpPr>
                <a:spLocks noChangeArrowheads="1"/>
              </p:cNvSpPr>
              <p:nvPr/>
            </p:nvSpPr>
            <p:spPr bwMode="auto">
              <a:xfrm>
                <a:off x="3112"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23" name="Rectangle 187"/>
              <p:cNvSpPr>
                <a:spLocks noChangeArrowheads="1"/>
              </p:cNvSpPr>
              <p:nvPr/>
            </p:nvSpPr>
            <p:spPr bwMode="auto">
              <a:xfrm>
                <a:off x="3256"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24" name="Rectangle 188"/>
              <p:cNvSpPr>
                <a:spLocks noChangeArrowheads="1"/>
              </p:cNvSpPr>
              <p:nvPr/>
            </p:nvSpPr>
            <p:spPr bwMode="auto">
              <a:xfrm>
                <a:off x="3400"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25" name="Rectangle 189"/>
              <p:cNvSpPr>
                <a:spLocks noChangeArrowheads="1"/>
              </p:cNvSpPr>
              <p:nvPr/>
            </p:nvSpPr>
            <p:spPr bwMode="auto">
              <a:xfrm>
                <a:off x="3539"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26" name="Rectangle 190"/>
              <p:cNvSpPr>
                <a:spLocks noChangeArrowheads="1"/>
              </p:cNvSpPr>
              <p:nvPr/>
            </p:nvSpPr>
            <p:spPr bwMode="auto">
              <a:xfrm>
                <a:off x="3683"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27" name="Rectangle 191"/>
              <p:cNvSpPr>
                <a:spLocks noChangeArrowheads="1"/>
              </p:cNvSpPr>
              <p:nvPr/>
            </p:nvSpPr>
            <p:spPr bwMode="auto">
              <a:xfrm>
                <a:off x="3827"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28" name="Rectangle 192"/>
              <p:cNvSpPr>
                <a:spLocks noChangeArrowheads="1"/>
              </p:cNvSpPr>
              <p:nvPr/>
            </p:nvSpPr>
            <p:spPr bwMode="auto">
              <a:xfrm>
                <a:off x="3971"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29" name="Rectangle 193"/>
              <p:cNvSpPr>
                <a:spLocks noChangeArrowheads="1"/>
              </p:cNvSpPr>
              <p:nvPr/>
            </p:nvSpPr>
            <p:spPr bwMode="auto">
              <a:xfrm>
                <a:off x="4110"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30" name="Rectangle 194"/>
              <p:cNvSpPr>
                <a:spLocks noChangeArrowheads="1"/>
              </p:cNvSpPr>
              <p:nvPr/>
            </p:nvSpPr>
            <p:spPr bwMode="auto">
              <a:xfrm>
                <a:off x="2824"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31" name="Rectangle 195"/>
              <p:cNvSpPr>
                <a:spLocks noChangeArrowheads="1"/>
              </p:cNvSpPr>
              <p:nvPr/>
            </p:nvSpPr>
            <p:spPr bwMode="auto">
              <a:xfrm>
                <a:off x="2968"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32" name="Rectangle 196"/>
              <p:cNvSpPr>
                <a:spLocks noChangeArrowheads="1"/>
              </p:cNvSpPr>
              <p:nvPr/>
            </p:nvSpPr>
            <p:spPr bwMode="auto">
              <a:xfrm>
                <a:off x="3112"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33" name="Rectangle 197"/>
              <p:cNvSpPr>
                <a:spLocks noChangeArrowheads="1"/>
              </p:cNvSpPr>
              <p:nvPr/>
            </p:nvSpPr>
            <p:spPr bwMode="auto">
              <a:xfrm>
                <a:off x="3256"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34" name="Rectangle 198"/>
              <p:cNvSpPr>
                <a:spLocks noChangeArrowheads="1"/>
              </p:cNvSpPr>
              <p:nvPr/>
            </p:nvSpPr>
            <p:spPr bwMode="auto">
              <a:xfrm>
                <a:off x="3400"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35" name="Rectangle 199"/>
              <p:cNvSpPr>
                <a:spLocks noChangeArrowheads="1"/>
              </p:cNvSpPr>
              <p:nvPr/>
            </p:nvSpPr>
            <p:spPr bwMode="auto">
              <a:xfrm>
                <a:off x="3539"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36" name="Rectangle 200"/>
              <p:cNvSpPr>
                <a:spLocks noChangeArrowheads="1"/>
              </p:cNvSpPr>
              <p:nvPr/>
            </p:nvSpPr>
            <p:spPr bwMode="auto">
              <a:xfrm>
                <a:off x="3683"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37" name="Rectangle 201"/>
              <p:cNvSpPr>
                <a:spLocks noChangeArrowheads="1"/>
              </p:cNvSpPr>
              <p:nvPr/>
            </p:nvSpPr>
            <p:spPr bwMode="auto">
              <a:xfrm>
                <a:off x="3827"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38" name="Rectangle 202"/>
              <p:cNvSpPr>
                <a:spLocks noChangeArrowheads="1"/>
              </p:cNvSpPr>
              <p:nvPr/>
            </p:nvSpPr>
            <p:spPr bwMode="auto">
              <a:xfrm>
                <a:off x="3971"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39" name="Rectangle 203"/>
              <p:cNvSpPr>
                <a:spLocks noChangeArrowheads="1"/>
              </p:cNvSpPr>
              <p:nvPr/>
            </p:nvSpPr>
            <p:spPr bwMode="auto">
              <a:xfrm>
                <a:off x="4110"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40" name="Rectangle 204"/>
              <p:cNvSpPr>
                <a:spLocks noChangeArrowheads="1"/>
              </p:cNvSpPr>
              <p:nvPr/>
            </p:nvSpPr>
            <p:spPr bwMode="auto">
              <a:xfrm>
                <a:off x="2824"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41" name="Rectangle 205"/>
              <p:cNvSpPr>
                <a:spLocks noChangeArrowheads="1"/>
              </p:cNvSpPr>
              <p:nvPr/>
            </p:nvSpPr>
            <p:spPr bwMode="auto">
              <a:xfrm>
                <a:off x="2968"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42" name="Rectangle 206"/>
              <p:cNvSpPr>
                <a:spLocks noChangeArrowheads="1"/>
              </p:cNvSpPr>
              <p:nvPr/>
            </p:nvSpPr>
            <p:spPr bwMode="auto">
              <a:xfrm>
                <a:off x="3112"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43" name="Rectangle 207"/>
              <p:cNvSpPr>
                <a:spLocks noChangeArrowheads="1"/>
              </p:cNvSpPr>
              <p:nvPr/>
            </p:nvSpPr>
            <p:spPr bwMode="auto">
              <a:xfrm>
                <a:off x="3256"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44" name="Rectangle 208"/>
              <p:cNvSpPr>
                <a:spLocks noChangeArrowheads="1"/>
              </p:cNvSpPr>
              <p:nvPr/>
            </p:nvSpPr>
            <p:spPr bwMode="auto">
              <a:xfrm>
                <a:off x="3400"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45" name="Rectangle 209"/>
              <p:cNvSpPr>
                <a:spLocks noChangeArrowheads="1"/>
              </p:cNvSpPr>
              <p:nvPr/>
            </p:nvSpPr>
            <p:spPr bwMode="auto">
              <a:xfrm>
                <a:off x="3539"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46" name="Rectangle 210"/>
              <p:cNvSpPr>
                <a:spLocks noChangeArrowheads="1"/>
              </p:cNvSpPr>
              <p:nvPr/>
            </p:nvSpPr>
            <p:spPr bwMode="auto">
              <a:xfrm>
                <a:off x="3683"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47" name="Rectangle 211"/>
              <p:cNvSpPr>
                <a:spLocks noChangeArrowheads="1"/>
              </p:cNvSpPr>
              <p:nvPr/>
            </p:nvSpPr>
            <p:spPr bwMode="auto">
              <a:xfrm>
                <a:off x="3827"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48" name="Rectangle 212"/>
              <p:cNvSpPr>
                <a:spLocks noChangeArrowheads="1"/>
              </p:cNvSpPr>
              <p:nvPr/>
            </p:nvSpPr>
            <p:spPr bwMode="auto">
              <a:xfrm>
                <a:off x="3971"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49" name="Rectangle 213"/>
              <p:cNvSpPr>
                <a:spLocks noChangeArrowheads="1"/>
              </p:cNvSpPr>
              <p:nvPr/>
            </p:nvSpPr>
            <p:spPr bwMode="auto">
              <a:xfrm>
                <a:off x="4110"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50" name="Rectangle 214"/>
              <p:cNvSpPr>
                <a:spLocks noChangeArrowheads="1"/>
              </p:cNvSpPr>
              <p:nvPr/>
            </p:nvSpPr>
            <p:spPr bwMode="auto">
              <a:xfrm>
                <a:off x="4249"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51" name="Rectangle 215"/>
              <p:cNvSpPr>
                <a:spLocks noChangeArrowheads="1"/>
              </p:cNvSpPr>
              <p:nvPr/>
            </p:nvSpPr>
            <p:spPr bwMode="auto">
              <a:xfrm>
                <a:off x="4393"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52" name="Rectangle 216"/>
              <p:cNvSpPr>
                <a:spLocks noChangeArrowheads="1"/>
              </p:cNvSpPr>
              <p:nvPr/>
            </p:nvSpPr>
            <p:spPr bwMode="auto">
              <a:xfrm>
                <a:off x="4537"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53" name="Rectangle 217"/>
              <p:cNvSpPr>
                <a:spLocks noChangeArrowheads="1"/>
              </p:cNvSpPr>
              <p:nvPr/>
            </p:nvSpPr>
            <p:spPr bwMode="auto">
              <a:xfrm>
                <a:off x="4681"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54" name="Rectangle 218"/>
              <p:cNvSpPr>
                <a:spLocks noChangeArrowheads="1"/>
              </p:cNvSpPr>
              <p:nvPr/>
            </p:nvSpPr>
            <p:spPr bwMode="auto">
              <a:xfrm>
                <a:off x="4825"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55" name="Rectangle 219"/>
              <p:cNvSpPr>
                <a:spLocks noChangeArrowheads="1"/>
              </p:cNvSpPr>
              <p:nvPr/>
            </p:nvSpPr>
            <p:spPr bwMode="auto">
              <a:xfrm>
                <a:off x="4964"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56" name="Rectangle 220"/>
              <p:cNvSpPr>
                <a:spLocks noChangeArrowheads="1"/>
              </p:cNvSpPr>
              <p:nvPr/>
            </p:nvSpPr>
            <p:spPr bwMode="auto">
              <a:xfrm>
                <a:off x="4249"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57" name="Rectangle 221"/>
              <p:cNvSpPr>
                <a:spLocks noChangeArrowheads="1"/>
              </p:cNvSpPr>
              <p:nvPr/>
            </p:nvSpPr>
            <p:spPr bwMode="auto">
              <a:xfrm>
                <a:off x="4393"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58" name="Rectangle 222"/>
              <p:cNvSpPr>
                <a:spLocks noChangeArrowheads="1"/>
              </p:cNvSpPr>
              <p:nvPr/>
            </p:nvSpPr>
            <p:spPr bwMode="auto">
              <a:xfrm>
                <a:off x="4537"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59" name="Rectangle 223"/>
              <p:cNvSpPr>
                <a:spLocks noChangeArrowheads="1"/>
              </p:cNvSpPr>
              <p:nvPr/>
            </p:nvSpPr>
            <p:spPr bwMode="auto">
              <a:xfrm>
                <a:off x="4681"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60" name="Rectangle 224"/>
              <p:cNvSpPr>
                <a:spLocks noChangeArrowheads="1"/>
              </p:cNvSpPr>
              <p:nvPr/>
            </p:nvSpPr>
            <p:spPr bwMode="auto">
              <a:xfrm>
                <a:off x="4825"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61" name="Rectangle 225"/>
              <p:cNvSpPr>
                <a:spLocks noChangeArrowheads="1"/>
              </p:cNvSpPr>
              <p:nvPr/>
            </p:nvSpPr>
            <p:spPr bwMode="auto">
              <a:xfrm>
                <a:off x="4964"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62" name="Rectangle 226"/>
              <p:cNvSpPr>
                <a:spLocks noChangeArrowheads="1"/>
              </p:cNvSpPr>
              <p:nvPr/>
            </p:nvSpPr>
            <p:spPr bwMode="auto">
              <a:xfrm>
                <a:off x="4249"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63" name="Rectangle 227"/>
              <p:cNvSpPr>
                <a:spLocks noChangeArrowheads="1"/>
              </p:cNvSpPr>
              <p:nvPr/>
            </p:nvSpPr>
            <p:spPr bwMode="auto">
              <a:xfrm>
                <a:off x="4393"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64" name="Rectangle 228"/>
              <p:cNvSpPr>
                <a:spLocks noChangeArrowheads="1"/>
              </p:cNvSpPr>
              <p:nvPr/>
            </p:nvSpPr>
            <p:spPr bwMode="auto">
              <a:xfrm>
                <a:off x="4537"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65" name="Rectangle 229"/>
              <p:cNvSpPr>
                <a:spLocks noChangeArrowheads="1"/>
              </p:cNvSpPr>
              <p:nvPr/>
            </p:nvSpPr>
            <p:spPr bwMode="auto">
              <a:xfrm>
                <a:off x="4681"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66" name="Rectangle 230"/>
              <p:cNvSpPr>
                <a:spLocks noChangeArrowheads="1"/>
              </p:cNvSpPr>
              <p:nvPr/>
            </p:nvSpPr>
            <p:spPr bwMode="auto">
              <a:xfrm>
                <a:off x="4825"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67" name="Rectangle 231"/>
              <p:cNvSpPr>
                <a:spLocks noChangeArrowheads="1"/>
              </p:cNvSpPr>
              <p:nvPr/>
            </p:nvSpPr>
            <p:spPr bwMode="auto">
              <a:xfrm>
                <a:off x="4964"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68" name="Rectangle 232"/>
              <p:cNvSpPr>
                <a:spLocks noChangeArrowheads="1"/>
              </p:cNvSpPr>
              <p:nvPr/>
            </p:nvSpPr>
            <p:spPr bwMode="auto">
              <a:xfrm>
                <a:off x="4249"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69" name="Rectangle 233"/>
              <p:cNvSpPr>
                <a:spLocks noChangeArrowheads="1"/>
              </p:cNvSpPr>
              <p:nvPr/>
            </p:nvSpPr>
            <p:spPr bwMode="auto">
              <a:xfrm>
                <a:off x="4393"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70" name="Rectangle 234"/>
              <p:cNvSpPr>
                <a:spLocks noChangeArrowheads="1"/>
              </p:cNvSpPr>
              <p:nvPr/>
            </p:nvSpPr>
            <p:spPr bwMode="auto">
              <a:xfrm>
                <a:off x="4537"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71" name="Rectangle 235"/>
              <p:cNvSpPr>
                <a:spLocks noChangeArrowheads="1"/>
              </p:cNvSpPr>
              <p:nvPr/>
            </p:nvSpPr>
            <p:spPr bwMode="auto">
              <a:xfrm>
                <a:off x="4681"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72" name="Rectangle 236"/>
              <p:cNvSpPr>
                <a:spLocks noChangeArrowheads="1"/>
              </p:cNvSpPr>
              <p:nvPr/>
            </p:nvSpPr>
            <p:spPr bwMode="auto">
              <a:xfrm>
                <a:off x="4825"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73" name="Rectangle 237"/>
              <p:cNvSpPr>
                <a:spLocks noChangeArrowheads="1"/>
              </p:cNvSpPr>
              <p:nvPr/>
            </p:nvSpPr>
            <p:spPr bwMode="auto">
              <a:xfrm>
                <a:off x="4964"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74" name="Rectangle 238"/>
              <p:cNvSpPr>
                <a:spLocks noChangeArrowheads="1"/>
              </p:cNvSpPr>
              <p:nvPr/>
            </p:nvSpPr>
            <p:spPr bwMode="auto">
              <a:xfrm>
                <a:off x="4249"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75" name="Rectangle 239"/>
              <p:cNvSpPr>
                <a:spLocks noChangeArrowheads="1"/>
              </p:cNvSpPr>
              <p:nvPr/>
            </p:nvSpPr>
            <p:spPr bwMode="auto">
              <a:xfrm>
                <a:off x="4393"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76" name="Rectangle 240"/>
              <p:cNvSpPr>
                <a:spLocks noChangeArrowheads="1"/>
              </p:cNvSpPr>
              <p:nvPr/>
            </p:nvSpPr>
            <p:spPr bwMode="auto">
              <a:xfrm>
                <a:off x="4537"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77" name="Rectangle 241"/>
              <p:cNvSpPr>
                <a:spLocks noChangeArrowheads="1"/>
              </p:cNvSpPr>
              <p:nvPr/>
            </p:nvSpPr>
            <p:spPr bwMode="auto">
              <a:xfrm>
                <a:off x="4681"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78" name="Rectangle 242"/>
              <p:cNvSpPr>
                <a:spLocks noChangeArrowheads="1"/>
              </p:cNvSpPr>
              <p:nvPr/>
            </p:nvSpPr>
            <p:spPr bwMode="auto">
              <a:xfrm>
                <a:off x="4825"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479" name="Rectangle 243"/>
              <p:cNvSpPr>
                <a:spLocks noChangeArrowheads="1"/>
              </p:cNvSpPr>
              <p:nvPr/>
            </p:nvSpPr>
            <p:spPr bwMode="auto">
              <a:xfrm>
                <a:off x="4964"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grpSp>
        <p:sp>
          <p:nvSpPr>
            <p:cNvPr id="9222" name="Line 245"/>
            <p:cNvSpPr>
              <a:spLocks noChangeShapeType="1"/>
            </p:cNvSpPr>
            <p:nvPr/>
          </p:nvSpPr>
          <p:spPr bwMode="auto">
            <a:xfrm>
              <a:off x="3053" y="1338"/>
              <a:ext cx="2418" cy="0"/>
            </a:xfrm>
            <a:prstGeom prst="line">
              <a:avLst/>
            </a:prstGeom>
            <a:noFill/>
            <a:ln w="25400">
              <a:solidFill>
                <a:schemeClr val="accent2"/>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ur-PK"/>
            </a:p>
          </p:txBody>
        </p:sp>
        <p:sp>
          <p:nvSpPr>
            <p:cNvPr id="9223" name="Line 246"/>
            <p:cNvSpPr>
              <a:spLocks noChangeShapeType="1"/>
            </p:cNvSpPr>
            <p:nvPr/>
          </p:nvSpPr>
          <p:spPr bwMode="auto">
            <a:xfrm rot="5400000">
              <a:off x="1931" y="2460"/>
              <a:ext cx="2243" cy="0"/>
            </a:xfrm>
            <a:prstGeom prst="line">
              <a:avLst/>
            </a:prstGeom>
            <a:noFill/>
            <a:ln w="25400">
              <a:solidFill>
                <a:schemeClr val="accent2"/>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ur-PK"/>
            </a:p>
          </p:txBody>
        </p:sp>
        <p:sp>
          <p:nvSpPr>
            <p:cNvPr id="9224" name="Text Box 247"/>
            <p:cNvSpPr txBox="1">
              <a:spLocks noChangeArrowheads="1"/>
            </p:cNvSpPr>
            <p:nvPr/>
          </p:nvSpPr>
          <p:spPr bwMode="auto">
            <a:xfrm>
              <a:off x="2723" y="1106"/>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Origin</a:t>
              </a:r>
              <a:endParaRPr lang="en-US" altLang="ur-PK" sz="1800" b="1" i="1">
                <a:solidFill>
                  <a:srgbClr val="0033CC"/>
                </a:solidFill>
                <a:latin typeface="Times New Roman" panose="02020603050405020304" pitchFamily="18" charset="0"/>
              </a:endParaRPr>
            </a:p>
          </p:txBody>
        </p:sp>
        <p:sp>
          <p:nvSpPr>
            <p:cNvPr id="9225" name="Text Box 248"/>
            <p:cNvSpPr txBox="1">
              <a:spLocks noChangeArrowheads="1"/>
            </p:cNvSpPr>
            <p:nvPr/>
          </p:nvSpPr>
          <p:spPr bwMode="auto">
            <a:xfrm>
              <a:off x="5331" y="1107"/>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x</a:t>
              </a:r>
              <a:endParaRPr lang="en-US" altLang="ur-PK" sz="1800" b="1" i="1">
                <a:solidFill>
                  <a:srgbClr val="0033CC"/>
                </a:solidFill>
                <a:latin typeface="Times New Roman" panose="02020603050405020304" pitchFamily="18" charset="0"/>
              </a:endParaRPr>
            </a:p>
          </p:txBody>
        </p:sp>
        <p:sp>
          <p:nvSpPr>
            <p:cNvPr id="9226" name="Text Box 249"/>
            <p:cNvSpPr txBox="1">
              <a:spLocks noChangeArrowheads="1"/>
            </p:cNvSpPr>
            <p:nvPr/>
          </p:nvSpPr>
          <p:spPr bwMode="auto">
            <a:xfrm>
              <a:off x="2874" y="3446"/>
              <a:ext cx="1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y</a:t>
              </a:r>
              <a:endParaRPr lang="en-US" altLang="ur-PK" sz="1800" b="1" i="1">
                <a:solidFill>
                  <a:srgbClr val="0033CC"/>
                </a:solidFill>
                <a:latin typeface="Times New Roman" panose="02020603050405020304" pitchFamily="18" charset="0"/>
              </a:endParaRPr>
            </a:p>
          </p:txBody>
        </p:sp>
        <p:sp>
          <p:nvSpPr>
            <p:cNvPr id="9227" name="Text Box 250"/>
            <p:cNvSpPr txBox="1">
              <a:spLocks noChangeArrowheads="1"/>
            </p:cNvSpPr>
            <p:nvPr/>
          </p:nvSpPr>
          <p:spPr bwMode="auto">
            <a:xfrm>
              <a:off x="4485" y="3463"/>
              <a:ext cx="9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Image f (x, y)</a:t>
              </a:r>
              <a:endParaRPr lang="en-US" altLang="ur-PK" sz="1800" b="1" i="1">
                <a:solidFill>
                  <a:srgbClr val="0033CC"/>
                </a:solidFill>
                <a:latin typeface="Times New Roman" panose="02020603050405020304" pitchFamily="18" charset="0"/>
              </a:endParaRPr>
            </a:p>
          </p:txBody>
        </p:sp>
        <p:grpSp>
          <p:nvGrpSpPr>
            <p:cNvPr id="9228" name="Group 261"/>
            <p:cNvGrpSpPr>
              <a:grpSpLocks/>
            </p:cNvGrpSpPr>
            <p:nvPr/>
          </p:nvGrpSpPr>
          <p:grpSpPr bwMode="auto">
            <a:xfrm>
              <a:off x="4332" y="2327"/>
              <a:ext cx="432" cy="430"/>
              <a:chOff x="3168" y="2244"/>
              <a:chExt cx="432" cy="430"/>
            </a:xfrm>
          </p:grpSpPr>
          <p:sp>
            <p:nvSpPr>
              <p:cNvPr id="9231" name="Rectangle 252"/>
              <p:cNvSpPr>
                <a:spLocks noChangeArrowheads="1"/>
              </p:cNvSpPr>
              <p:nvPr/>
            </p:nvSpPr>
            <p:spPr bwMode="auto">
              <a:xfrm>
                <a:off x="3168" y="2244"/>
                <a:ext cx="144" cy="144"/>
              </a:xfrm>
              <a:prstGeom prst="rect">
                <a:avLst/>
              </a:prstGeom>
              <a:solidFill>
                <a:srgbClr val="99CCFF">
                  <a:alpha val="18823"/>
                </a:srgbClr>
              </a:solidFill>
              <a:ln w="25400">
                <a:solidFill>
                  <a:srgbClr val="000080"/>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32" name="Rectangle 253"/>
              <p:cNvSpPr>
                <a:spLocks noChangeArrowheads="1"/>
              </p:cNvSpPr>
              <p:nvPr/>
            </p:nvSpPr>
            <p:spPr bwMode="auto">
              <a:xfrm>
                <a:off x="3312" y="2244"/>
                <a:ext cx="144" cy="144"/>
              </a:xfrm>
              <a:prstGeom prst="rect">
                <a:avLst/>
              </a:prstGeom>
              <a:solidFill>
                <a:srgbClr val="99CCFF">
                  <a:alpha val="18823"/>
                </a:srgbClr>
              </a:solidFill>
              <a:ln w="25400">
                <a:solidFill>
                  <a:srgbClr val="000080"/>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33" name="Rectangle 254"/>
              <p:cNvSpPr>
                <a:spLocks noChangeArrowheads="1"/>
              </p:cNvSpPr>
              <p:nvPr/>
            </p:nvSpPr>
            <p:spPr bwMode="auto">
              <a:xfrm>
                <a:off x="3456" y="2244"/>
                <a:ext cx="144" cy="144"/>
              </a:xfrm>
              <a:prstGeom prst="rect">
                <a:avLst/>
              </a:prstGeom>
              <a:solidFill>
                <a:srgbClr val="99CCFF">
                  <a:alpha val="18823"/>
                </a:srgbClr>
              </a:solidFill>
              <a:ln w="25400">
                <a:solidFill>
                  <a:srgbClr val="000080"/>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34" name="Rectangle 255"/>
              <p:cNvSpPr>
                <a:spLocks noChangeArrowheads="1"/>
              </p:cNvSpPr>
              <p:nvPr/>
            </p:nvSpPr>
            <p:spPr bwMode="auto">
              <a:xfrm>
                <a:off x="3168" y="2386"/>
                <a:ext cx="144" cy="144"/>
              </a:xfrm>
              <a:prstGeom prst="rect">
                <a:avLst/>
              </a:prstGeom>
              <a:solidFill>
                <a:srgbClr val="99CCFF">
                  <a:alpha val="18823"/>
                </a:srgbClr>
              </a:solidFill>
              <a:ln w="25400">
                <a:solidFill>
                  <a:srgbClr val="000080"/>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35" name="Rectangle 256"/>
              <p:cNvSpPr>
                <a:spLocks noChangeArrowheads="1"/>
              </p:cNvSpPr>
              <p:nvPr/>
            </p:nvSpPr>
            <p:spPr bwMode="auto">
              <a:xfrm>
                <a:off x="3312" y="2386"/>
                <a:ext cx="144" cy="144"/>
              </a:xfrm>
              <a:prstGeom prst="rect">
                <a:avLst/>
              </a:prstGeom>
              <a:solidFill>
                <a:srgbClr val="000080">
                  <a:alpha val="18823"/>
                </a:srgbClr>
              </a:solidFill>
              <a:ln w="25400">
                <a:solidFill>
                  <a:srgbClr val="000080"/>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36" name="Rectangle 257"/>
              <p:cNvSpPr>
                <a:spLocks noChangeArrowheads="1"/>
              </p:cNvSpPr>
              <p:nvPr/>
            </p:nvSpPr>
            <p:spPr bwMode="auto">
              <a:xfrm>
                <a:off x="3456" y="2386"/>
                <a:ext cx="144" cy="144"/>
              </a:xfrm>
              <a:prstGeom prst="rect">
                <a:avLst/>
              </a:prstGeom>
              <a:solidFill>
                <a:srgbClr val="99CCFF">
                  <a:alpha val="18823"/>
                </a:srgbClr>
              </a:solidFill>
              <a:ln w="25400">
                <a:solidFill>
                  <a:srgbClr val="000080"/>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37" name="Rectangle 258"/>
              <p:cNvSpPr>
                <a:spLocks noChangeArrowheads="1"/>
              </p:cNvSpPr>
              <p:nvPr/>
            </p:nvSpPr>
            <p:spPr bwMode="auto">
              <a:xfrm>
                <a:off x="3168" y="2530"/>
                <a:ext cx="144" cy="144"/>
              </a:xfrm>
              <a:prstGeom prst="rect">
                <a:avLst/>
              </a:prstGeom>
              <a:solidFill>
                <a:srgbClr val="99CCFF">
                  <a:alpha val="18823"/>
                </a:srgbClr>
              </a:solidFill>
              <a:ln w="25400">
                <a:solidFill>
                  <a:srgbClr val="000080"/>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38" name="Rectangle 259"/>
              <p:cNvSpPr>
                <a:spLocks noChangeArrowheads="1"/>
              </p:cNvSpPr>
              <p:nvPr/>
            </p:nvSpPr>
            <p:spPr bwMode="auto">
              <a:xfrm>
                <a:off x="3312" y="2530"/>
                <a:ext cx="144" cy="144"/>
              </a:xfrm>
              <a:prstGeom prst="rect">
                <a:avLst/>
              </a:prstGeom>
              <a:solidFill>
                <a:srgbClr val="99CCFF">
                  <a:alpha val="18823"/>
                </a:srgbClr>
              </a:solidFill>
              <a:ln w="25400">
                <a:solidFill>
                  <a:srgbClr val="000080"/>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9239" name="Rectangle 260"/>
              <p:cNvSpPr>
                <a:spLocks noChangeArrowheads="1"/>
              </p:cNvSpPr>
              <p:nvPr/>
            </p:nvSpPr>
            <p:spPr bwMode="auto">
              <a:xfrm>
                <a:off x="3456" y="2530"/>
                <a:ext cx="144" cy="144"/>
              </a:xfrm>
              <a:prstGeom prst="rect">
                <a:avLst/>
              </a:prstGeom>
              <a:solidFill>
                <a:srgbClr val="99CCFF">
                  <a:alpha val="18823"/>
                </a:srgbClr>
              </a:solidFill>
              <a:ln w="25400">
                <a:solidFill>
                  <a:srgbClr val="000080"/>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grpSp>
        <p:sp>
          <p:nvSpPr>
            <p:cNvPr id="9229" name="Text Box 262"/>
            <p:cNvSpPr txBox="1">
              <a:spLocks noChangeArrowheads="1"/>
            </p:cNvSpPr>
            <p:nvPr/>
          </p:nvSpPr>
          <p:spPr bwMode="auto">
            <a:xfrm>
              <a:off x="5407" y="2317"/>
              <a:ext cx="3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(x, y)</a:t>
              </a:r>
              <a:endParaRPr lang="en-US" altLang="ur-PK" sz="1800" b="1" i="1">
                <a:solidFill>
                  <a:srgbClr val="0033CC"/>
                </a:solidFill>
                <a:latin typeface="Times New Roman" panose="02020603050405020304" pitchFamily="18" charset="0"/>
              </a:endParaRPr>
            </a:p>
          </p:txBody>
        </p:sp>
        <p:cxnSp>
          <p:nvCxnSpPr>
            <p:cNvPr id="9230" name="AutoShape 263"/>
            <p:cNvCxnSpPr>
              <a:cxnSpLocks noChangeShapeType="1"/>
              <a:stCxn id="9229" idx="1"/>
            </p:cNvCxnSpPr>
            <p:nvPr/>
          </p:nvCxnSpPr>
          <p:spPr bwMode="auto">
            <a:xfrm rot="10800000" flipV="1">
              <a:off x="4522" y="2404"/>
              <a:ext cx="885" cy="138"/>
            </a:xfrm>
            <a:prstGeom prst="curvedConnector3">
              <a:avLst>
                <a:gd name="adj1" fmla="val 49944"/>
              </a:avLst>
            </a:prstGeom>
            <a:noFill/>
            <a:ln w="22225">
              <a:solidFill>
                <a:srgbClr val="000080"/>
              </a:solidFill>
              <a:round/>
              <a:headEnd/>
              <a:tailEnd type="triangle" w="med" len="med"/>
            </a:ln>
            <a:extLst>
              <a:ext uri="{909E8E84-426E-40DD-AFC4-6F175D3DCCD1}">
                <a14:hiddenFill xmlns:a14="http://schemas.microsoft.com/office/drawing/2010/main">
                  <a:noFill/>
                </a14:hiddenFill>
              </a:ext>
            </a:extLst>
          </p:spPr>
        </p:cxn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IE" altLang="ur-PK">
                <a:ea typeface="ＭＳ Ｐゴシック" panose="020B0600070205080204" pitchFamily="34" charset="-128"/>
              </a:rPr>
              <a:t>Point Processing</a:t>
            </a:r>
            <a:endParaRPr lang="en-US" altLang="ur-PK">
              <a:ea typeface="ＭＳ Ｐゴシック" panose="020B0600070205080204" pitchFamily="34" charset="-128"/>
            </a:endParaRPr>
          </a:p>
        </p:txBody>
      </p:sp>
      <p:sp>
        <p:nvSpPr>
          <p:cNvPr id="11267" name="Rectangle 3"/>
          <p:cNvSpPr>
            <a:spLocks noGrp="1" noChangeArrowheads="1"/>
          </p:cNvSpPr>
          <p:nvPr>
            <p:ph idx="1"/>
          </p:nvPr>
        </p:nvSpPr>
        <p:spPr/>
        <p:txBody>
          <a:bodyPr/>
          <a:lstStyle/>
          <a:p>
            <a:pPr marL="0" indent="0" algn="just" eaLnBrk="1" hangingPunct="1">
              <a:lnSpc>
                <a:spcPct val="90000"/>
              </a:lnSpc>
            </a:pPr>
            <a:r>
              <a:rPr lang="en-IE" altLang="ur-PK" dirty="0">
                <a:ea typeface="ＭＳ Ｐゴシック" panose="020B0600070205080204" pitchFamily="34" charset="-128"/>
              </a:rPr>
              <a:t>The simplest spatial domain operations occur when the neighbourhood is simply the pixel itself</a:t>
            </a:r>
          </a:p>
          <a:p>
            <a:pPr marL="0" indent="0" algn="just" eaLnBrk="1" hangingPunct="1">
              <a:lnSpc>
                <a:spcPct val="90000"/>
              </a:lnSpc>
            </a:pPr>
            <a:r>
              <a:rPr lang="en-IE" altLang="ur-PK" dirty="0">
                <a:ea typeface="ＭＳ Ｐゴシック" panose="020B0600070205080204" pitchFamily="34" charset="-128"/>
              </a:rPr>
              <a:t>In this case </a:t>
            </a:r>
            <a:r>
              <a:rPr lang="en-IE" altLang="ur-PK" sz="3600" i="1" dirty="0">
                <a:latin typeface="Times New Roman" panose="02020603050405020304" pitchFamily="18" charset="0"/>
                <a:ea typeface="ＭＳ Ｐゴシック" panose="020B0600070205080204" pitchFamily="34" charset="-128"/>
              </a:rPr>
              <a:t>T</a:t>
            </a:r>
            <a:r>
              <a:rPr lang="en-IE" altLang="ur-PK" dirty="0">
                <a:ea typeface="ＭＳ Ｐゴシック" panose="020B0600070205080204" pitchFamily="34" charset="-128"/>
              </a:rPr>
              <a:t> is referred to as a </a:t>
            </a:r>
            <a:r>
              <a:rPr lang="en-IE" altLang="ur-PK" i="1" dirty="0">
                <a:ea typeface="ＭＳ Ｐゴシック" panose="020B0600070205080204" pitchFamily="34" charset="-128"/>
              </a:rPr>
              <a:t>grey level transformation function </a:t>
            </a:r>
            <a:r>
              <a:rPr lang="en-IE" altLang="ur-PK" dirty="0">
                <a:ea typeface="ＭＳ Ｐゴシック" panose="020B0600070205080204" pitchFamily="34" charset="-128"/>
              </a:rPr>
              <a:t>or a </a:t>
            </a:r>
            <a:r>
              <a:rPr lang="en-IE" altLang="ur-PK" i="1" dirty="0">
                <a:ea typeface="ＭＳ Ｐゴシック" panose="020B0600070205080204" pitchFamily="34" charset="-128"/>
              </a:rPr>
              <a:t>point processing operation</a:t>
            </a:r>
          </a:p>
          <a:p>
            <a:pPr marL="0" indent="0" eaLnBrk="1" hangingPunct="1">
              <a:lnSpc>
                <a:spcPct val="90000"/>
              </a:lnSpc>
            </a:pPr>
            <a:r>
              <a:rPr lang="en-IE" altLang="ur-PK" dirty="0">
                <a:ea typeface="ＭＳ Ｐゴシック" panose="020B0600070205080204" pitchFamily="34" charset="-128"/>
              </a:rPr>
              <a:t>Point processing operations take the form</a:t>
            </a:r>
          </a:p>
          <a:p>
            <a:pPr marL="0" indent="0" algn="ctr" eaLnBrk="1" hangingPunct="1">
              <a:lnSpc>
                <a:spcPct val="90000"/>
              </a:lnSpc>
            </a:pPr>
            <a:r>
              <a:rPr lang="en-IE" altLang="ur-PK" i="1" dirty="0">
                <a:latin typeface="Times New Roman" panose="02020603050405020304" pitchFamily="18" charset="0"/>
                <a:ea typeface="ＭＳ Ｐゴシック" panose="020B0600070205080204" pitchFamily="34" charset="-128"/>
              </a:rPr>
              <a:t>s = T ( r )</a:t>
            </a:r>
          </a:p>
          <a:p>
            <a:pPr marL="0" indent="0" eaLnBrk="1" hangingPunct="1">
              <a:lnSpc>
                <a:spcPct val="90000"/>
              </a:lnSpc>
            </a:pPr>
            <a:r>
              <a:rPr lang="en-IE" altLang="ur-PK" dirty="0">
                <a:ea typeface="ＭＳ Ｐゴシック" panose="020B0600070205080204" pitchFamily="34" charset="-128"/>
              </a:rPr>
              <a:t>where </a:t>
            </a:r>
            <a:r>
              <a:rPr lang="en-IE" altLang="ur-PK" sz="3600" i="1" dirty="0">
                <a:latin typeface="Times New Roman" panose="02020603050405020304" pitchFamily="18" charset="0"/>
                <a:ea typeface="ＭＳ Ｐゴシック" panose="020B0600070205080204" pitchFamily="34" charset="-128"/>
                <a:cs typeface="Times New Roman" panose="02020603050405020304" pitchFamily="18" charset="0"/>
              </a:rPr>
              <a:t>s</a:t>
            </a:r>
            <a:r>
              <a:rPr lang="en-IE" altLang="ur-PK" dirty="0">
                <a:ea typeface="ＭＳ Ｐゴシック" panose="020B0600070205080204" pitchFamily="34" charset="-128"/>
              </a:rPr>
              <a:t> refers to the processed image pixel value and </a:t>
            </a:r>
            <a:r>
              <a:rPr lang="en-IE" altLang="ur-PK" sz="3600" i="1" dirty="0">
                <a:latin typeface="Times New Roman" panose="02020603050405020304" pitchFamily="18" charset="0"/>
                <a:ea typeface="ＭＳ Ｐゴシック" panose="020B0600070205080204" pitchFamily="34" charset="-128"/>
                <a:cs typeface="Times New Roman" panose="02020603050405020304" pitchFamily="18" charset="0"/>
              </a:rPr>
              <a:t>r</a:t>
            </a:r>
            <a:r>
              <a:rPr lang="en-IE" altLang="ur-PK" dirty="0">
                <a:ea typeface="ＭＳ Ｐゴシック" panose="020B0600070205080204" pitchFamily="34" charset="-128"/>
              </a:rPr>
              <a:t> refers to the original image pixel value</a:t>
            </a:r>
            <a:endParaRPr lang="en-US" altLang="ur-PK" dirty="0">
              <a:ea typeface="ＭＳ Ｐゴシック" panose="020B0600070205080204" pitchFamily="34" charset="-128"/>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316551" y="338360"/>
            <a:ext cx="7585242" cy="1052289"/>
          </a:xfrm>
        </p:spPr>
        <p:txBody>
          <a:bodyPr>
            <a:normAutofit fontScale="90000"/>
          </a:bodyPr>
          <a:lstStyle/>
          <a:p>
            <a:pPr eaLnBrk="1" hangingPunct="1"/>
            <a:r>
              <a:rPr lang="en-IE" altLang="ur-PK" sz="3600">
                <a:ea typeface="ＭＳ Ｐゴシック" panose="020B0600070205080204" pitchFamily="34" charset="-128"/>
              </a:rPr>
              <a:t>Point Processing Example: </a:t>
            </a:r>
            <a:br>
              <a:rPr lang="en-IE" altLang="ur-PK" sz="3600">
                <a:ea typeface="ＭＳ Ｐゴシック" panose="020B0600070205080204" pitchFamily="34" charset="-128"/>
              </a:rPr>
            </a:br>
            <a:r>
              <a:rPr lang="en-IE" altLang="ur-PK" sz="3600">
                <a:ea typeface="ＭＳ Ｐゴシック" panose="020B0600070205080204" pitchFamily="34" charset="-128"/>
              </a:rPr>
              <a:t>Negative Images</a:t>
            </a:r>
            <a:endParaRPr lang="en-US" altLang="ur-PK" sz="3600">
              <a:ea typeface="ＭＳ Ｐゴシック" panose="020B0600070205080204" pitchFamily="34" charset="-128"/>
            </a:endParaRPr>
          </a:p>
        </p:txBody>
      </p:sp>
      <p:sp>
        <p:nvSpPr>
          <p:cNvPr id="13315" name="Rectangle 3"/>
          <p:cNvSpPr>
            <a:spLocks noGrp="1" noChangeArrowheads="1"/>
          </p:cNvSpPr>
          <p:nvPr>
            <p:ph idx="1"/>
          </p:nvPr>
        </p:nvSpPr>
        <p:spPr>
          <a:xfrm>
            <a:off x="1085850" y="1333500"/>
            <a:ext cx="7935686" cy="1669597"/>
          </a:xfrm>
        </p:spPr>
        <p:txBody>
          <a:bodyPr/>
          <a:lstStyle/>
          <a:p>
            <a:pPr marL="0" indent="0" eaLnBrk="1" hangingPunct="1"/>
            <a:r>
              <a:rPr lang="en-IE" altLang="ur-PK">
                <a:ea typeface="ＭＳ Ｐゴシック" panose="020B0600070205080204" pitchFamily="34" charset="-128"/>
              </a:rPr>
              <a:t>Negative images are useful for enhancing white or grey detail embedded in dark regions of an image</a:t>
            </a:r>
          </a:p>
          <a:p>
            <a:pPr lvl="1" eaLnBrk="1" hangingPunct="1"/>
            <a:r>
              <a:rPr lang="en-IE" altLang="ur-PK">
                <a:ea typeface="ＭＳ Ｐゴシック" panose="020B0600070205080204" pitchFamily="34" charset="-128"/>
              </a:rPr>
              <a:t>Note how much clearer the tissue is in the negative image of the mammogram below</a:t>
            </a:r>
            <a:endParaRPr lang="en-US" altLang="ur-PK">
              <a:ea typeface="ＭＳ Ｐゴシック" panose="020B0600070205080204" pitchFamily="34" charset="-128"/>
            </a:endParaRPr>
          </a:p>
        </p:txBody>
      </p:sp>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r="60518"/>
          <a:stretch>
            <a:fillRect/>
          </a:stretch>
        </p:blipFill>
        <p:spPr bwMode="auto">
          <a:xfrm>
            <a:off x="1433739" y="2868386"/>
            <a:ext cx="2493963"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l="40060" r="20432"/>
          <a:stretch>
            <a:fillRect/>
          </a:stretch>
        </p:blipFill>
        <p:spPr bwMode="auto">
          <a:xfrm>
            <a:off x="5519964" y="2868386"/>
            <a:ext cx="2495550"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AutoShape 7"/>
          <p:cNvSpPr>
            <a:spLocks noChangeArrowheads="1"/>
          </p:cNvSpPr>
          <p:nvPr/>
        </p:nvSpPr>
        <p:spPr bwMode="auto">
          <a:xfrm>
            <a:off x="3956277" y="3810907"/>
            <a:ext cx="1566862" cy="849313"/>
          </a:xfrm>
          <a:prstGeom prst="rightArrow">
            <a:avLst>
              <a:gd name="adj1" fmla="val 50000"/>
              <a:gd name="adj2" fmla="val 46121"/>
            </a:avLst>
          </a:prstGeom>
          <a:solidFill>
            <a:srgbClr val="000080"/>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r>
              <a:rPr lang="en-IE" altLang="ur-PK" sz="1800" b="1" i="1">
                <a:solidFill>
                  <a:schemeClr val="bg1"/>
                </a:solidFill>
                <a:latin typeface="Times New Roman" panose="02020603050405020304" pitchFamily="18" charset="0"/>
              </a:rPr>
              <a:t>s = 1.0 - r</a:t>
            </a:r>
            <a:endParaRPr lang="en-US" altLang="ur-PK" sz="1800" b="1" i="1">
              <a:solidFill>
                <a:schemeClr val="bg1"/>
              </a:solidFill>
              <a:latin typeface="Times New Roman" panose="02020603050405020304" pitchFamily="18" charset="0"/>
            </a:endParaRPr>
          </a:p>
        </p:txBody>
      </p:sp>
      <p:sp>
        <p:nvSpPr>
          <p:cNvPr id="13319" name="Text Box 8"/>
          <p:cNvSpPr txBox="1">
            <a:spLocks noChangeArrowheads="1"/>
          </p:cNvSpPr>
          <p:nvPr/>
        </p:nvSpPr>
        <p:spPr bwMode="auto">
          <a:xfrm>
            <a:off x="367846" y="3914095"/>
            <a:ext cx="11001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pPr>
            <a:r>
              <a:rPr lang="en-IE" altLang="ur-PK" sz="1800" b="1"/>
              <a:t>Original Image</a:t>
            </a:r>
            <a:endParaRPr lang="en-US" altLang="ur-PK" sz="1800" b="1"/>
          </a:p>
        </p:txBody>
      </p:sp>
      <p:sp>
        <p:nvSpPr>
          <p:cNvPr id="13320" name="Text Box 9"/>
          <p:cNvSpPr txBox="1">
            <a:spLocks noChangeArrowheads="1"/>
          </p:cNvSpPr>
          <p:nvPr/>
        </p:nvSpPr>
        <p:spPr bwMode="auto">
          <a:xfrm>
            <a:off x="8020504" y="3914095"/>
            <a:ext cx="12541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a:t>Negative Image</a:t>
            </a:r>
            <a:endParaRPr lang="en-US" altLang="ur-PK" sz="1800" b="1"/>
          </a:p>
        </p:txBody>
      </p:sp>
      <p:pic>
        <p:nvPicPr>
          <p:cNvPr id="13322" name="Picture 10" descr="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30956" y="6628606"/>
            <a:ext cx="1984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64"/>
          <p:cNvSpPr>
            <a:spLocks noGrp="1" noChangeArrowheads="1"/>
          </p:cNvSpPr>
          <p:nvPr>
            <p:ph type="title"/>
          </p:nvPr>
        </p:nvSpPr>
        <p:spPr/>
        <p:txBody>
          <a:bodyPr/>
          <a:lstStyle/>
          <a:p>
            <a:pPr eaLnBrk="1" hangingPunct="1"/>
            <a:r>
              <a:rPr lang="en-IE" altLang="ur-PK" sz="3600" dirty="0">
                <a:ea typeface="ＭＳ Ｐゴシック"/>
                <a:cs typeface="Tahoma"/>
              </a:rPr>
              <a:t>Point Processing Example: </a:t>
            </a:r>
            <a:br>
              <a:rPr lang="en-IE" altLang="ur-PK" sz="3600" dirty="0">
                <a:ea typeface="ＭＳ Ｐゴシック" panose="020B0600070205080204" pitchFamily="34" charset="-128"/>
              </a:rPr>
            </a:br>
            <a:r>
              <a:rPr lang="en-IE" altLang="ur-PK" sz="3600" dirty="0">
                <a:ea typeface="ＭＳ Ｐゴシック"/>
                <a:cs typeface="Tahoma"/>
              </a:rPr>
              <a:t>Negative Images</a:t>
            </a:r>
            <a:r>
              <a:rPr lang="en-IE" altLang="ur-PK" dirty="0">
                <a:ea typeface="ＭＳ Ｐゴシック"/>
                <a:cs typeface="Tahoma"/>
              </a:rPr>
              <a:t>...</a:t>
            </a:r>
            <a:endParaRPr lang="en-GB" altLang="ur-PK" sz="3600" dirty="0">
              <a:ea typeface="ＭＳ Ｐゴシック" panose="020B0600070205080204" pitchFamily="34" charset="-128"/>
            </a:endParaRPr>
          </a:p>
        </p:txBody>
      </p:sp>
      <p:grpSp>
        <p:nvGrpSpPr>
          <p:cNvPr id="15363" name="Group 334"/>
          <p:cNvGrpSpPr>
            <a:grpSpLocks/>
          </p:cNvGrpSpPr>
          <p:nvPr/>
        </p:nvGrpSpPr>
        <p:grpSpPr bwMode="auto">
          <a:xfrm>
            <a:off x="961571" y="1985056"/>
            <a:ext cx="2840038" cy="2890837"/>
            <a:chOff x="580" y="911"/>
            <a:chExt cx="1789" cy="1821"/>
          </a:xfrm>
        </p:grpSpPr>
        <p:sp>
          <p:nvSpPr>
            <p:cNvPr id="15421" name="Rectangle 6"/>
            <p:cNvSpPr>
              <a:spLocks noChangeArrowheads="1"/>
            </p:cNvSpPr>
            <p:nvPr/>
          </p:nvSpPr>
          <p:spPr bwMode="auto">
            <a:xfrm>
              <a:off x="789" y="1198"/>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22" name="Rectangle 7"/>
            <p:cNvSpPr>
              <a:spLocks noChangeArrowheads="1"/>
            </p:cNvSpPr>
            <p:nvPr/>
          </p:nvSpPr>
          <p:spPr bwMode="auto">
            <a:xfrm>
              <a:off x="978" y="1198"/>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23" name="Rectangle 8"/>
            <p:cNvSpPr>
              <a:spLocks noChangeArrowheads="1"/>
            </p:cNvSpPr>
            <p:nvPr/>
          </p:nvSpPr>
          <p:spPr bwMode="auto">
            <a:xfrm>
              <a:off x="1166" y="1198"/>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24" name="Rectangle 9"/>
            <p:cNvSpPr>
              <a:spLocks noChangeArrowheads="1"/>
            </p:cNvSpPr>
            <p:nvPr/>
          </p:nvSpPr>
          <p:spPr bwMode="auto">
            <a:xfrm>
              <a:off x="1354" y="1198"/>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25" name="Rectangle 10"/>
            <p:cNvSpPr>
              <a:spLocks noChangeArrowheads="1"/>
            </p:cNvSpPr>
            <p:nvPr/>
          </p:nvSpPr>
          <p:spPr bwMode="auto">
            <a:xfrm>
              <a:off x="1543" y="1198"/>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26" name="Rectangle 11"/>
            <p:cNvSpPr>
              <a:spLocks noChangeArrowheads="1"/>
            </p:cNvSpPr>
            <p:nvPr/>
          </p:nvSpPr>
          <p:spPr bwMode="auto">
            <a:xfrm>
              <a:off x="1724" y="1198"/>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27" name="Rectangle 12"/>
            <p:cNvSpPr>
              <a:spLocks noChangeArrowheads="1"/>
            </p:cNvSpPr>
            <p:nvPr/>
          </p:nvSpPr>
          <p:spPr bwMode="auto">
            <a:xfrm>
              <a:off x="1913" y="1198"/>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28" name="Rectangle 16"/>
            <p:cNvSpPr>
              <a:spLocks noChangeArrowheads="1"/>
            </p:cNvSpPr>
            <p:nvPr/>
          </p:nvSpPr>
          <p:spPr bwMode="auto">
            <a:xfrm>
              <a:off x="789" y="1383"/>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29" name="Rectangle 17"/>
            <p:cNvSpPr>
              <a:spLocks noChangeArrowheads="1"/>
            </p:cNvSpPr>
            <p:nvPr/>
          </p:nvSpPr>
          <p:spPr bwMode="auto">
            <a:xfrm>
              <a:off x="978" y="1383"/>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30" name="Rectangle 18"/>
            <p:cNvSpPr>
              <a:spLocks noChangeArrowheads="1"/>
            </p:cNvSpPr>
            <p:nvPr/>
          </p:nvSpPr>
          <p:spPr bwMode="auto">
            <a:xfrm>
              <a:off x="1166" y="1383"/>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31" name="Rectangle 19"/>
            <p:cNvSpPr>
              <a:spLocks noChangeArrowheads="1"/>
            </p:cNvSpPr>
            <p:nvPr/>
          </p:nvSpPr>
          <p:spPr bwMode="auto">
            <a:xfrm>
              <a:off x="1354" y="1383"/>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32" name="Rectangle 20"/>
            <p:cNvSpPr>
              <a:spLocks noChangeArrowheads="1"/>
            </p:cNvSpPr>
            <p:nvPr/>
          </p:nvSpPr>
          <p:spPr bwMode="auto">
            <a:xfrm>
              <a:off x="1543" y="1383"/>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33" name="Rectangle 21"/>
            <p:cNvSpPr>
              <a:spLocks noChangeArrowheads="1"/>
            </p:cNvSpPr>
            <p:nvPr/>
          </p:nvSpPr>
          <p:spPr bwMode="auto">
            <a:xfrm>
              <a:off x="1724" y="1383"/>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34" name="Rectangle 22"/>
            <p:cNvSpPr>
              <a:spLocks noChangeArrowheads="1"/>
            </p:cNvSpPr>
            <p:nvPr/>
          </p:nvSpPr>
          <p:spPr bwMode="auto">
            <a:xfrm>
              <a:off x="1913" y="1383"/>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35" name="Rectangle 26"/>
            <p:cNvSpPr>
              <a:spLocks noChangeArrowheads="1"/>
            </p:cNvSpPr>
            <p:nvPr/>
          </p:nvSpPr>
          <p:spPr bwMode="auto">
            <a:xfrm>
              <a:off x="789" y="1572"/>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36" name="Rectangle 27"/>
            <p:cNvSpPr>
              <a:spLocks noChangeArrowheads="1"/>
            </p:cNvSpPr>
            <p:nvPr/>
          </p:nvSpPr>
          <p:spPr bwMode="auto">
            <a:xfrm>
              <a:off x="978" y="157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37" name="Rectangle 28"/>
            <p:cNvSpPr>
              <a:spLocks noChangeArrowheads="1"/>
            </p:cNvSpPr>
            <p:nvPr/>
          </p:nvSpPr>
          <p:spPr bwMode="auto">
            <a:xfrm>
              <a:off x="1166" y="157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38" name="Rectangle 29"/>
            <p:cNvSpPr>
              <a:spLocks noChangeArrowheads="1"/>
            </p:cNvSpPr>
            <p:nvPr/>
          </p:nvSpPr>
          <p:spPr bwMode="auto">
            <a:xfrm>
              <a:off x="1354" y="1572"/>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39" name="Rectangle 30"/>
            <p:cNvSpPr>
              <a:spLocks noChangeArrowheads="1"/>
            </p:cNvSpPr>
            <p:nvPr/>
          </p:nvSpPr>
          <p:spPr bwMode="auto">
            <a:xfrm>
              <a:off x="1543" y="157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40" name="Rectangle 31"/>
            <p:cNvSpPr>
              <a:spLocks noChangeArrowheads="1"/>
            </p:cNvSpPr>
            <p:nvPr/>
          </p:nvSpPr>
          <p:spPr bwMode="auto">
            <a:xfrm>
              <a:off x="1724" y="1572"/>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41" name="Rectangle 32"/>
            <p:cNvSpPr>
              <a:spLocks noChangeArrowheads="1"/>
            </p:cNvSpPr>
            <p:nvPr/>
          </p:nvSpPr>
          <p:spPr bwMode="auto">
            <a:xfrm>
              <a:off x="1913" y="157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42" name="Rectangle 36"/>
            <p:cNvSpPr>
              <a:spLocks noChangeArrowheads="1"/>
            </p:cNvSpPr>
            <p:nvPr/>
          </p:nvSpPr>
          <p:spPr bwMode="auto">
            <a:xfrm>
              <a:off x="789" y="1757"/>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43" name="Rectangle 37"/>
            <p:cNvSpPr>
              <a:spLocks noChangeArrowheads="1"/>
            </p:cNvSpPr>
            <p:nvPr/>
          </p:nvSpPr>
          <p:spPr bwMode="auto">
            <a:xfrm>
              <a:off x="978" y="1757"/>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44" name="Rectangle 38"/>
            <p:cNvSpPr>
              <a:spLocks noChangeArrowheads="1"/>
            </p:cNvSpPr>
            <p:nvPr/>
          </p:nvSpPr>
          <p:spPr bwMode="auto">
            <a:xfrm>
              <a:off x="1166" y="1757"/>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45" name="Rectangle 39"/>
            <p:cNvSpPr>
              <a:spLocks noChangeArrowheads="1"/>
            </p:cNvSpPr>
            <p:nvPr/>
          </p:nvSpPr>
          <p:spPr bwMode="auto">
            <a:xfrm>
              <a:off x="1354" y="1757"/>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46" name="Rectangle 40"/>
            <p:cNvSpPr>
              <a:spLocks noChangeArrowheads="1"/>
            </p:cNvSpPr>
            <p:nvPr/>
          </p:nvSpPr>
          <p:spPr bwMode="auto">
            <a:xfrm>
              <a:off x="1543" y="1757"/>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47" name="Rectangle 41"/>
            <p:cNvSpPr>
              <a:spLocks noChangeArrowheads="1"/>
            </p:cNvSpPr>
            <p:nvPr/>
          </p:nvSpPr>
          <p:spPr bwMode="auto">
            <a:xfrm>
              <a:off x="1724" y="1757"/>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48" name="Rectangle 42"/>
            <p:cNvSpPr>
              <a:spLocks noChangeArrowheads="1"/>
            </p:cNvSpPr>
            <p:nvPr/>
          </p:nvSpPr>
          <p:spPr bwMode="auto">
            <a:xfrm>
              <a:off x="1913" y="1757"/>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49" name="Rectangle 46"/>
            <p:cNvSpPr>
              <a:spLocks noChangeArrowheads="1"/>
            </p:cNvSpPr>
            <p:nvPr/>
          </p:nvSpPr>
          <p:spPr bwMode="auto">
            <a:xfrm>
              <a:off x="789" y="193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50" name="Rectangle 47"/>
            <p:cNvSpPr>
              <a:spLocks noChangeArrowheads="1"/>
            </p:cNvSpPr>
            <p:nvPr/>
          </p:nvSpPr>
          <p:spPr bwMode="auto">
            <a:xfrm>
              <a:off x="978" y="193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51" name="Rectangle 48"/>
            <p:cNvSpPr>
              <a:spLocks noChangeArrowheads="1"/>
            </p:cNvSpPr>
            <p:nvPr/>
          </p:nvSpPr>
          <p:spPr bwMode="auto">
            <a:xfrm>
              <a:off x="1166" y="193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52" name="Rectangle 49"/>
            <p:cNvSpPr>
              <a:spLocks noChangeArrowheads="1"/>
            </p:cNvSpPr>
            <p:nvPr/>
          </p:nvSpPr>
          <p:spPr bwMode="auto">
            <a:xfrm>
              <a:off x="1354" y="193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53" name="Rectangle 50"/>
            <p:cNvSpPr>
              <a:spLocks noChangeArrowheads="1"/>
            </p:cNvSpPr>
            <p:nvPr/>
          </p:nvSpPr>
          <p:spPr bwMode="auto">
            <a:xfrm>
              <a:off x="1543" y="193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54" name="Rectangle 51"/>
            <p:cNvSpPr>
              <a:spLocks noChangeArrowheads="1"/>
            </p:cNvSpPr>
            <p:nvPr/>
          </p:nvSpPr>
          <p:spPr bwMode="auto">
            <a:xfrm>
              <a:off x="1724" y="193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55" name="Rectangle 52"/>
            <p:cNvSpPr>
              <a:spLocks noChangeArrowheads="1"/>
            </p:cNvSpPr>
            <p:nvPr/>
          </p:nvSpPr>
          <p:spPr bwMode="auto">
            <a:xfrm>
              <a:off x="1913" y="193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56" name="Rectangle 56"/>
            <p:cNvSpPr>
              <a:spLocks noChangeArrowheads="1"/>
            </p:cNvSpPr>
            <p:nvPr/>
          </p:nvSpPr>
          <p:spPr bwMode="auto">
            <a:xfrm>
              <a:off x="789" y="2122"/>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57" name="Rectangle 57"/>
            <p:cNvSpPr>
              <a:spLocks noChangeArrowheads="1"/>
            </p:cNvSpPr>
            <p:nvPr/>
          </p:nvSpPr>
          <p:spPr bwMode="auto">
            <a:xfrm>
              <a:off x="978" y="212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58" name="Rectangle 58"/>
            <p:cNvSpPr>
              <a:spLocks noChangeArrowheads="1"/>
            </p:cNvSpPr>
            <p:nvPr/>
          </p:nvSpPr>
          <p:spPr bwMode="auto">
            <a:xfrm>
              <a:off x="1166" y="212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59" name="Rectangle 59"/>
            <p:cNvSpPr>
              <a:spLocks noChangeArrowheads="1"/>
            </p:cNvSpPr>
            <p:nvPr/>
          </p:nvSpPr>
          <p:spPr bwMode="auto">
            <a:xfrm>
              <a:off x="1354" y="2122"/>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60" name="Rectangle 60"/>
            <p:cNvSpPr>
              <a:spLocks noChangeArrowheads="1"/>
            </p:cNvSpPr>
            <p:nvPr/>
          </p:nvSpPr>
          <p:spPr bwMode="auto">
            <a:xfrm>
              <a:off x="1543" y="212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61" name="Rectangle 61"/>
            <p:cNvSpPr>
              <a:spLocks noChangeArrowheads="1"/>
            </p:cNvSpPr>
            <p:nvPr/>
          </p:nvSpPr>
          <p:spPr bwMode="auto">
            <a:xfrm>
              <a:off x="1724" y="2122"/>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62" name="Rectangle 62"/>
            <p:cNvSpPr>
              <a:spLocks noChangeArrowheads="1"/>
            </p:cNvSpPr>
            <p:nvPr/>
          </p:nvSpPr>
          <p:spPr bwMode="auto">
            <a:xfrm>
              <a:off x="1913" y="212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63" name="Rectangle 66"/>
            <p:cNvSpPr>
              <a:spLocks noChangeArrowheads="1"/>
            </p:cNvSpPr>
            <p:nvPr/>
          </p:nvSpPr>
          <p:spPr bwMode="auto">
            <a:xfrm>
              <a:off x="789" y="2311"/>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64" name="Rectangle 67"/>
            <p:cNvSpPr>
              <a:spLocks noChangeArrowheads="1"/>
            </p:cNvSpPr>
            <p:nvPr/>
          </p:nvSpPr>
          <p:spPr bwMode="auto">
            <a:xfrm>
              <a:off x="978" y="231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65" name="Rectangle 68"/>
            <p:cNvSpPr>
              <a:spLocks noChangeArrowheads="1"/>
            </p:cNvSpPr>
            <p:nvPr/>
          </p:nvSpPr>
          <p:spPr bwMode="auto">
            <a:xfrm>
              <a:off x="1166" y="231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66" name="Rectangle 69"/>
            <p:cNvSpPr>
              <a:spLocks noChangeArrowheads="1"/>
            </p:cNvSpPr>
            <p:nvPr/>
          </p:nvSpPr>
          <p:spPr bwMode="auto">
            <a:xfrm>
              <a:off x="1354" y="2311"/>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67" name="Rectangle 70"/>
            <p:cNvSpPr>
              <a:spLocks noChangeArrowheads="1"/>
            </p:cNvSpPr>
            <p:nvPr/>
          </p:nvSpPr>
          <p:spPr bwMode="auto">
            <a:xfrm>
              <a:off x="1543" y="231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68" name="Rectangle 71"/>
            <p:cNvSpPr>
              <a:spLocks noChangeArrowheads="1"/>
            </p:cNvSpPr>
            <p:nvPr/>
          </p:nvSpPr>
          <p:spPr bwMode="auto">
            <a:xfrm>
              <a:off x="1724" y="2311"/>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69" name="Rectangle 72"/>
            <p:cNvSpPr>
              <a:spLocks noChangeArrowheads="1"/>
            </p:cNvSpPr>
            <p:nvPr/>
          </p:nvSpPr>
          <p:spPr bwMode="auto">
            <a:xfrm>
              <a:off x="1913" y="231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70" name="Line 246"/>
            <p:cNvSpPr>
              <a:spLocks noChangeShapeType="1"/>
            </p:cNvSpPr>
            <p:nvPr/>
          </p:nvSpPr>
          <p:spPr bwMode="auto">
            <a:xfrm>
              <a:off x="789" y="1198"/>
              <a:ext cx="1468" cy="0"/>
            </a:xfrm>
            <a:prstGeom prst="line">
              <a:avLst/>
            </a:prstGeom>
            <a:noFill/>
            <a:ln w="25400">
              <a:solidFill>
                <a:schemeClr val="accent2"/>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ur-PK"/>
            </a:p>
          </p:txBody>
        </p:sp>
        <p:sp>
          <p:nvSpPr>
            <p:cNvPr id="15471" name="Line 247"/>
            <p:cNvSpPr>
              <a:spLocks noChangeShapeType="1"/>
            </p:cNvSpPr>
            <p:nvPr/>
          </p:nvSpPr>
          <p:spPr bwMode="auto">
            <a:xfrm rot="5400000">
              <a:off x="42" y="1945"/>
              <a:ext cx="1493" cy="0"/>
            </a:xfrm>
            <a:prstGeom prst="line">
              <a:avLst/>
            </a:prstGeom>
            <a:noFill/>
            <a:ln w="25400">
              <a:solidFill>
                <a:schemeClr val="accent2"/>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ur-PK"/>
            </a:p>
          </p:txBody>
        </p:sp>
        <p:sp>
          <p:nvSpPr>
            <p:cNvPr id="15472" name="Text Box 248"/>
            <p:cNvSpPr txBox="1">
              <a:spLocks noChangeArrowheads="1"/>
            </p:cNvSpPr>
            <p:nvPr/>
          </p:nvSpPr>
          <p:spPr bwMode="auto">
            <a:xfrm>
              <a:off x="728" y="911"/>
              <a:ext cx="1032"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Original Image</a:t>
              </a:r>
              <a:endParaRPr lang="en-US" altLang="ur-PK" sz="1800" b="1" i="1">
                <a:solidFill>
                  <a:srgbClr val="0033CC"/>
                </a:solidFill>
                <a:latin typeface="Times New Roman" panose="02020603050405020304" pitchFamily="18" charset="0"/>
              </a:endParaRPr>
            </a:p>
          </p:txBody>
        </p:sp>
        <p:sp>
          <p:nvSpPr>
            <p:cNvPr id="15473" name="Text Box 249"/>
            <p:cNvSpPr txBox="1">
              <a:spLocks noChangeArrowheads="1"/>
            </p:cNvSpPr>
            <p:nvPr/>
          </p:nvSpPr>
          <p:spPr bwMode="auto">
            <a:xfrm>
              <a:off x="2181" y="96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x</a:t>
              </a:r>
              <a:endParaRPr lang="en-US" altLang="ur-PK" sz="1800" b="1" i="1">
                <a:solidFill>
                  <a:srgbClr val="0033CC"/>
                </a:solidFill>
                <a:latin typeface="Times New Roman" panose="02020603050405020304" pitchFamily="18" charset="0"/>
              </a:endParaRPr>
            </a:p>
          </p:txBody>
        </p:sp>
        <p:sp>
          <p:nvSpPr>
            <p:cNvPr id="15474" name="Text Box 250"/>
            <p:cNvSpPr txBox="1">
              <a:spLocks noChangeArrowheads="1"/>
            </p:cNvSpPr>
            <p:nvPr/>
          </p:nvSpPr>
          <p:spPr bwMode="auto">
            <a:xfrm>
              <a:off x="580" y="2498"/>
              <a:ext cx="1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y</a:t>
              </a:r>
              <a:endParaRPr lang="en-US" altLang="ur-PK" sz="1800" b="1" i="1">
                <a:solidFill>
                  <a:srgbClr val="0033CC"/>
                </a:solidFill>
                <a:latin typeface="Times New Roman" panose="02020603050405020304" pitchFamily="18" charset="0"/>
              </a:endParaRPr>
            </a:p>
          </p:txBody>
        </p:sp>
        <p:sp>
          <p:nvSpPr>
            <p:cNvPr id="15475" name="Text Box 251"/>
            <p:cNvSpPr txBox="1">
              <a:spLocks noChangeArrowheads="1"/>
            </p:cNvSpPr>
            <p:nvPr/>
          </p:nvSpPr>
          <p:spPr bwMode="auto">
            <a:xfrm>
              <a:off x="1279" y="2500"/>
              <a:ext cx="915"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Image f (x, y)</a:t>
              </a:r>
              <a:endParaRPr lang="en-US" altLang="ur-PK" sz="1800" b="1" i="1">
                <a:solidFill>
                  <a:srgbClr val="0033CC"/>
                </a:solidFill>
                <a:latin typeface="Times New Roman" panose="02020603050405020304" pitchFamily="18" charset="0"/>
              </a:endParaRPr>
            </a:p>
          </p:txBody>
        </p:sp>
      </p:grpSp>
      <p:grpSp>
        <p:nvGrpSpPr>
          <p:cNvPr id="15364" name="Group 333"/>
          <p:cNvGrpSpPr>
            <a:grpSpLocks/>
          </p:cNvGrpSpPr>
          <p:nvPr/>
        </p:nvGrpSpPr>
        <p:grpSpPr bwMode="auto">
          <a:xfrm>
            <a:off x="5793695" y="2176917"/>
            <a:ext cx="2840037" cy="2916237"/>
            <a:chOff x="3341" y="893"/>
            <a:chExt cx="1789" cy="1837"/>
          </a:xfrm>
        </p:grpSpPr>
        <p:sp>
          <p:nvSpPr>
            <p:cNvPr id="15366" name="Rectangle 267"/>
            <p:cNvSpPr>
              <a:spLocks noChangeArrowheads="1"/>
            </p:cNvSpPr>
            <p:nvPr/>
          </p:nvSpPr>
          <p:spPr bwMode="auto">
            <a:xfrm>
              <a:off x="3550" y="119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67" name="Rectangle 268"/>
            <p:cNvSpPr>
              <a:spLocks noChangeArrowheads="1"/>
            </p:cNvSpPr>
            <p:nvPr/>
          </p:nvSpPr>
          <p:spPr bwMode="auto">
            <a:xfrm>
              <a:off x="3739" y="119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68" name="Rectangle 269"/>
            <p:cNvSpPr>
              <a:spLocks noChangeArrowheads="1"/>
            </p:cNvSpPr>
            <p:nvPr/>
          </p:nvSpPr>
          <p:spPr bwMode="auto">
            <a:xfrm>
              <a:off x="3927" y="119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69" name="Rectangle 270"/>
            <p:cNvSpPr>
              <a:spLocks noChangeArrowheads="1"/>
            </p:cNvSpPr>
            <p:nvPr/>
          </p:nvSpPr>
          <p:spPr bwMode="auto">
            <a:xfrm>
              <a:off x="4115" y="119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70" name="Rectangle 271"/>
            <p:cNvSpPr>
              <a:spLocks noChangeArrowheads="1"/>
            </p:cNvSpPr>
            <p:nvPr/>
          </p:nvSpPr>
          <p:spPr bwMode="auto">
            <a:xfrm>
              <a:off x="4304" y="119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71" name="Rectangle 272"/>
            <p:cNvSpPr>
              <a:spLocks noChangeArrowheads="1"/>
            </p:cNvSpPr>
            <p:nvPr/>
          </p:nvSpPr>
          <p:spPr bwMode="auto">
            <a:xfrm>
              <a:off x="4485" y="119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72" name="Rectangle 273"/>
            <p:cNvSpPr>
              <a:spLocks noChangeArrowheads="1"/>
            </p:cNvSpPr>
            <p:nvPr/>
          </p:nvSpPr>
          <p:spPr bwMode="auto">
            <a:xfrm>
              <a:off x="4674" y="119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73" name="Rectangle 274"/>
            <p:cNvSpPr>
              <a:spLocks noChangeArrowheads="1"/>
            </p:cNvSpPr>
            <p:nvPr/>
          </p:nvSpPr>
          <p:spPr bwMode="auto">
            <a:xfrm>
              <a:off x="3550" y="1382"/>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74" name="Rectangle 275"/>
            <p:cNvSpPr>
              <a:spLocks noChangeArrowheads="1"/>
            </p:cNvSpPr>
            <p:nvPr/>
          </p:nvSpPr>
          <p:spPr bwMode="auto">
            <a:xfrm>
              <a:off x="3739" y="138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75" name="Rectangle 276"/>
            <p:cNvSpPr>
              <a:spLocks noChangeArrowheads="1"/>
            </p:cNvSpPr>
            <p:nvPr/>
          </p:nvSpPr>
          <p:spPr bwMode="auto">
            <a:xfrm>
              <a:off x="3927" y="138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76" name="Rectangle 277"/>
            <p:cNvSpPr>
              <a:spLocks noChangeArrowheads="1"/>
            </p:cNvSpPr>
            <p:nvPr/>
          </p:nvSpPr>
          <p:spPr bwMode="auto">
            <a:xfrm>
              <a:off x="4115" y="1382"/>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77" name="Rectangle 278"/>
            <p:cNvSpPr>
              <a:spLocks noChangeArrowheads="1"/>
            </p:cNvSpPr>
            <p:nvPr/>
          </p:nvSpPr>
          <p:spPr bwMode="auto">
            <a:xfrm>
              <a:off x="4304" y="138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78" name="Rectangle 279"/>
            <p:cNvSpPr>
              <a:spLocks noChangeArrowheads="1"/>
            </p:cNvSpPr>
            <p:nvPr/>
          </p:nvSpPr>
          <p:spPr bwMode="auto">
            <a:xfrm>
              <a:off x="4485" y="1382"/>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79" name="Rectangle 280"/>
            <p:cNvSpPr>
              <a:spLocks noChangeArrowheads="1"/>
            </p:cNvSpPr>
            <p:nvPr/>
          </p:nvSpPr>
          <p:spPr bwMode="auto">
            <a:xfrm>
              <a:off x="4674" y="138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80" name="Rectangle 281"/>
            <p:cNvSpPr>
              <a:spLocks noChangeArrowheads="1"/>
            </p:cNvSpPr>
            <p:nvPr/>
          </p:nvSpPr>
          <p:spPr bwMode="auto">
            <a:xfrm>
              <a:off x="3550" y="1571"/>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81" name="Rectangle 282"/>
            <p:cNvSpPr>
              <a:spLocks noChangeArrowheads="1"/>
            </p:cNvSpPr>
            <p:nvPr/>
          </p:nvSpPr>
          <p:spPr bwMode="auto">
            <a:xfrm>
              <a:off x="3739" y="157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82" name="Rectangle 283"/>
            <p:cNvSpPr>
              <a:spLocks noChangeArrowheads="1"/>
            </p:cNvSpPr>
            <p:nvPr/>
          </p:nvSpPr>
          <p:spPr bwMode="auto">
            <a:xfrm>
              <a:off x="3927" y="157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83" name="Rectangle 284"/>
            <p:cNvSpPr>
              <a:spLocks noChangeArrowheads="1"/>
            </p:cNvSpPr>
            <p:nvPr/>
          </p:nvSpPr>
          <p:spPr bwMode="auto">
            <a:xfrm>
              <a:off x="4115" y="1571"/>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84" name="Rectangle 285"/>
            <p:cNvSpPr>
              <a:spLocks noChangeArrowheads="1"/>
            </p:cNvSpPr>
            <p:nvPr/>
          </p:nvSpPr>
          <p:spPr bwMode="auto">
            <a:xfrm>
              <a:off x="4304" y="157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85" name="Rectangle 286"/>
            <p:cNvSpPr>
              <a:spLocks noChangeArrowheads="1"/>
            </p:cNvSpPr>
            <p:nvPr/>
          </p:nvSpPr>
          <p:spPr bwMode="auto">
            <a:xfrm>
              <a:off x="4485" y="1571"/>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86" name="Rectangle 287"/>
            <p:cNvSpPr>
              <a:spLocks noChangeArrowheads="1"/>
            </p:cNvSpPr>
            <p:nvPr/>
          </p:nvSpPr>
          <p:spPr bwMode="auto">
            <a:xfrm>
              <a:off x="4674" y="157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87" name="Rectangle 288"/>
            <p:cNvSpPr>
              <a:spLocks noChangeArrowheads="1"/>
            </p:cNvSpPr>
            <p:nvPr/>
          </p:nvSpPr>
          <p:spPr bwMode="auto">
            <a:xfrm>
              <a:off x="3550" y="175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88" name="Rectangle 289"/>
            <p:cNvSpPr>
              <a:spLocks noChangeArrowheads="1"/>
            </p:cNvSpPr>
            <p:nvPr/>
          </p:nvSpPr>
          <p:spPr bwMode="auto">
            <a:xfrm>
              <a:off x="3739" y="175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89" name="Rectangle 290"/>
            <p:cNvSpPr>
              <a:spLocks noChangeArrowheads="1"/>
            </p:cNvSpPr>
            <p:nvPr/>
          </p:nvSpPr>
          <p:spPr bwMode="auto">
            <a:xfrm>
              <a:off x="3927" y="175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90" name="Rectangle 291"/>
            <p:cNvSpPr>
              <a:spLocks noChangeArrowheads="1"/>
            </p:cNvSpPr>
            <p:nvPr/>
          </p:nvSpPr>
          <p:spPr bwMode="auto">
            <a:xfrm>
              <a:off x="4115" y="175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91" name="Rectangle 292"/>
            <p:cNvSpPr>
              <a:spLocks noChangeArrowheads="1"/>
            </p:cNvSpPr>
            <p:nvPr/>
          </p:nvSpPr>
          <p:spPr bwMode="auto">
            <a:xfrm>
              <a:off x="4304" y="175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92" name="Rectangle 293"/>
            <p:cNvSpPr>
              <a:spLocks noChangeArrowheads="1"/>
            </p:cNvSpPr>
            <p:nvPr/>
          </p:nvSpPr>
          <p:spPr bwMode="auto">
            <a:xfrm>
              <a:off x="4485" y="175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93" name="Rectangle 294"/>
            <p:cNvSpPr>
              <a:spLocks noChangeArrowheads="1"/>
            </p:cNvSpPr>
            <p:nvPr/>
          </p:nvSpPr>
          <p:spPr bwMode="auto">
            <a:xfrm>
              <a:off x="4674" y="175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94" name="Rectangle 295"/>
            <p:cNvSpPr>
              <a:spLocks noChangeArrowheads="1"/>
            </p:cNvSpPr>
            <p:nvPr/>
          </p:nvSpPr>
          <p:spPr bwMode="auto">
            <a:xfrm>
              <a:off x="3550" y="1936"/>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95" name="Rectangle 296"/>
            <p:cNvSpPr>
              <a:spLocks noChangeArrowheads="1"/>
            </p:cNvSpPr>
            <p:nvPr/>
          </p:nvSpPr>
          <p:spPr bwMode="auto">
            <a:xfrm>
              <a:off x="3739" y="1936"/>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96" name="Rectangle 297"/>
            <p:cNvSpPr>
              <a:spLocks noChangeArrowheads="1"/>
            </p:cNvSpPr>
            <p:nvPr/>
          </p:nvSpPr>
          <p:spPr bwMode="auto">
            <a:xfrm>
              <a:off x="3927" y="1936"/>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97" name="Rectangle 298"/>
            <p:cNvSpPr>
              <a:spLocks noChangeArrowheads="1"/>
            </p:cNvSpPr>
            <p:nvPr/>
          </p:nvSpPr>
          <p:spPr bwMode="auto">
            <a:xfrm>
              <a:off x="4115" y="1936"/>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98" name="Rectangle 299"/>
            <p:cNvSpPr>
              <a:spLocks noChangeArrowheads="1"/>
            </p:cNvSpPr>
            <p:nvPr/>
          </p:nvSpPr>
          <p:spPr bwMode="auto">
            <a:xfrm>
              <a:off x="4304" y="1936"/>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399" name="Rectangle 300"/>
            <p:cNvSpPr>
              <a:spLocks noChangeArrowheads="1"/>
            </p:cNvSpPr>
            <p:nvPr/>
          </p:nvSpPr>
          <p:spPr bwMode="auto">
            <a:xfrm>
              <a:off x="4485" y="1936"/>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00" name="Rectangle 301"/>
            <p:cNvSpPr>
              <a:spLocks noChangeArrowheads="1"/>
            </p:cNvSpPr>
            <p:nvPr/>
          </p:nvSpPr>
          <p:spPr bwMode="auto">
            <a:xfrm>
              <a:off x="4674" y="1936"/>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01" name="Rectangle 302"/>
            <p:cNvSpPr>
              <a:spLocks noChangeArrowheads="1"/>
            </p:cNvSpPr>
            <p:nvPr/>
          </p:nvSpPr>
          <p:spPr bwMode="auto">
            <a:xfrm>
              <a:off x="3550" y="2122"/>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02" name="Rectangle 303"/>
            <p:cNvSpPr>
              <a:spLocks noChangeArrowheads="1"/>
            </p:cNvSpPr>
            <p:nvPr/>
          </p:nvSpPr>
          <p:spPr bwMode="auto">
            <a:xfrm>
              <a:off x="3739" y="212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03" name="Rectangle 304"/>
            <p:cNvSpPr>
              <a:spLocks noChangeArrowheads="1"/>
            </p:cNvSpPr>
            <p:nvPr/>
          </p:nvSpPr>
          <p:spPr bwMode="auto">
            <a:xfrm>
              <a:off x="3927" y="212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04" name="Rectangle 305"/>
            <p:cNvSpPr>
              <a:spLocks noChangeArrowheads="1"/>
            </p:cNvSpPr>
            <p:nvPr/>
          </p:nvSpPr>
          <p:spPr bwMode="auto">
            <a:xfrm>
              <a:off x="4115" y="2122"/>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05" name="Rectangle 306"/>
            <p:cNvSpPr>
              <a:spLocks noChangeArrowheads="1"/>
            </p:cNvSpPr>
            <p:nvPr/>
          </p:nvSpPr>
          <p:spPr bwMode="auto">
            <a:xfrm>
              <a:off x="4304" y="212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06" name="Rectangle 307"/>
            <p:cNvSpPr>
              <a:spLocks noChangeArrowheads="1"/>
            </p:cNvSpPr>
            <p:nvPr/>
          </p:nvSpPr>
          <p:spPr bwMode="auto">
            <a:xfrm>
              <a:off x="4485" y="2122"/>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07" name="Rectangle 308"/>
            <p:cNvSpPr>
              <a:spLocks noChangeArrowheads="1"/>
            </p:cNvSpPr>
            <p:nvPr/>
          </p:nvSpPr>
          <p:spPr bwMode="auto">
            <a:xfrm>
              <a:off x="4674" y="212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08" name="Rectangle 309"/>
            <p:cNvSpPr>
              <a:spLocks noChangeArrowheads="1"/>
            </p:cNvSpPr>
            <p:nvPr/>
          </p:nvSpPr>
          <p:spPr bwMode="auto">
            <a:xfrm>
              <a:off x="3550" y="2310"/>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09" name="Rectangle 310"/>
            <p:cNvSpPr>
              <a:spLocks noChangeArrowheads="1"/>
            </p:cNvSpPr>
            <p:nvPr/>
          </p:nvSpPr>
          <p:spPr bwMode="auto">
            <a:xfrm>
              <a:off x="3739" y="2310"/>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10" name="Rectangle 311"/>
            <p:cNvSpPr>
              <a:spLocks noChangeArrowheads="1"/>
            </p:cNvSpPr>
            <p:nvPr/>
          </p:nvSpPr>
          <p:spPr bwMode="auto">
            <a:xfrm>
              <a:off x="3927" y="2310"/>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11" name="Rectangle 312"/>
            <p:cNvSpPr>
              <a:spLocks noChangeArrowheads="1"/>
            </p:cNvSpPr>
            <p:nvPr/>
          </p:nvSpPr>
          <p:spPr bwMode="auto">
            <a:xfrm>
              <a:off x="4115" y="2310"/>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12" name="Rectangle 313"/>
            <p:cNvSpPr>
              <a:spLocks noChangeArrowheads="1"/>
            </p:cNvSpPr>
            <p:nvPr/>
          </p:nvSpPr>
          <p:spPr bwMode="auto">
            <a:xfrm>
              <a:off x="4304" y="2310"/>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13" name="Rectangle 314"/>
            <p:cNvSpPr>
              <a:spLocks noChangeArrowheads="1"/>
            </p:cNvSpPr>
            <p:nvPr/>
          </p:nvSpPr>
          <p:spPr bwMode="auto">
            <a:xfrm>
              <a:off x="4485" y="2310"/>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14" name="Rectangle 315"/>
            <p:cNvSpPr>
              <a:spLocks noChangeArrowheads="1"/>
            </p:cNvSpPr>
            <p:nvPr/>
          </p:nvSpPr>
          <p:spPr bwMode="auto">
            <a:xfrm>
              <a:off x="4674" y="2310"/>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5415" name="Line 316"/>
            <p:cNvSpPr>
              <a:spLocks noChangeShapeType="1"/>
            </p:cNvSpPr>
            <p:nvPr/>
          </p:nvSpPr>
          <p:spPr bwMode="auto">
            <a:xfrm>
              <a:off x="3550" y="1197"/>
              <a:ext cx="1468" cy="0"/>
            </a:xfrm>
            <a:prstGeom prst="line">
              <a:avLst/>
            </a:prstGeom>
            <a:noFill/>
            <a:ln w="25400">
              <a:solidFill>
                <a:schemeClr val="accent2"/>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ur-PK"/>
            </a:p>
          </p:txBody>
        </p:sp>
        <p:sp>
          <p:nvSpPr>
            <p:cNvPr id="15416" name="Line 317"/>
            <p:cNvSpPr>
              <a:spLocks noChangeShapeType="1"/>
            </p:cNvSpPr>
            <p:nvPr/>
          </p:nvSpPr>
          <p:spPr bwMode="auto">
            <a:xfrm rot="5400000">
              <a:off x="2803" y="1944"/>
              <a:ext cx="1494" cy="0"/>
            </a:xfrm>
            <a:prstGeom prst="line">
              <a:avLst/>
            </a:prstGeom>
            <a:noFill/>
            <a:ln w="25400">
              <a:solidFill>
                <a:schemeClr val="accent2"/>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ur-PK"/>
            </a:p>
          </p:txBody>
        </p:sp>
        <p:sp>
          <p:nvSpPr>
            <p:cNvPr id="15417" name="Text Box 318"/>
            <p:cNvSpPr txBox="1">
              <a:spLocks noChangeArrowheads="1"/>
            </p:cNvSpPr>
            <p:nvPr/>
          </p:nvSpPr>
          <p:spPr bwMode="auto">
            <a:xfrm>
              <a:off x="3469" y="893"/>
              <a:ext cx="113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Enhanced Image</a:t>
              </a:r>
              <a:endParaRPr lang="en-US" altLang="ur-PK" sz="1800" b="1" i="1">
                <a:solidFill>
                  <a:srgbClr val="0033CC"/>
                </a:solidFill>
                <a:latin typeface="Times New Roman" panose="02020603050405020304" pitchFamily="18" charset="0"/>
              </a:endParaRPr>
            </a:p>
          </p:txBody>
        </p:sp>
        <p:sp>
          <p:nvSpPr>
            <p:cNvPr id="15418" name="Text Box 319"/>
            <p:cNvSpPr txBox="1">
              <a:spLocks noChangeArrowheads="1"/>
            </p:cNvSpPr>
            <p:nvPr/>
          </p:nvSpPr>
          <p:spPr bwMode="auto">
            <a:xfrm>
              <a:off x="4942" y="957"/>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x</a:t>
              </a:r>
              <a:endParaRPr lang="en-US" altLang="ur-PK" sz="1800" b="1" i="1">
                <a:solidFill>
                  <a:srgbClr val="0033CC"/>
                </a:solidFill>
                <a:latin typeface="Times New Roman" panose="02020603050405020304" pitchFamily="18" charset="0"/>
              </a:endParaRPr>
            </a:p>
          </p:txBody>
        </p:sp>
        <p:sp>
          <p:nvSpPr>
            <p:cNvPr id="15419" name="Text Box 320"/>
            <p:cNvSpPr txBox="1">
              <a:spLocks noChangeArrowheads="1"/>
            </p:cNvSpPr>
            <p:nvPr/>
          </p:nvSpPr>
          <p:spPr bwMode="auto">
            <a:xfrm>
              <a:off x="3341" y="2497"/>
              <a:ext cx="179"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y</a:t>
              </a:r>
              <a:endParaRPr lang="en-US" altLang="ur-PK" sz="1800" b="1" i="1">
                <a:solidFill>
                  <a:srgbClr val="0033CC"/>
                </a:solidFill>
                <a:latin typeface="Times New Roman" panose="02020603050405020304" pitchFamily="18" charset="0"/>
              </a:endParaRPr>
            </a:p>
          </p:txBody>
        </p:sp>
        <p:sp>
          <p:nvSpPr>
            <p:cNvPr id="15420" name="Text Box 321"/>
            <p:cNvSpPr txBox="1">
              <a:spLocks noChangeArrowheads="1"/>
            </p:cNvSpPr>
            <p:nvPr/>
          </p:nvSpPr>
          <p:spPr bwMode="auto">
            <a:xfrm>
              <a:off x="4105" y="2498"/>
              <a:ext cx="915"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Image f (x, y)</a:t>
              </a:r>
              <a:endParaRPr lang="en-US" altLang="ur-PK" sz="1800" b="1" i="1">
                <a:solidFill>
                  <a:srgbClr val="0033CC"/>
                </a:solidFill>
                <a:latin typeface="Times New Roman" panose="02020603050405020304" pitchFamily="18" charset="0"/>
              </a:endParaRPr>
            </a:p>
          </p:txBody>
        </p:sp>
      </p:grpSp>
      <p:sp>
        <p:nvSpPr>
          <p:cNvPr id="15365" name="Text Box 325"/>
          <p:cNvSpPr txBox="1">
            <a:spLocks noChangeArrowheads="1"/>
          </p:cNvSpPr>
          <p:nvPr/>
        </p:nvSpPr>
        <p:spPr bwMode="auto">
          <a:xfrm>
            <a:off x="2854325" y="5364389"/>
            <a:ext cx="35147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3600" i="1">
                <a:latin typeface="Times New Roman" panose="02020603050405020304" pitchFamily="18" charset="0"/>
                <a:cs typeface="Times New Roman" panose="02020603050405020304" pitchFamily="18" charset="0"/>
              </a:rPr>
              <a:t>s = intensity</a:t>
            </a:r>
            <a:r>
              <a:rPr lang="en-IE" altLang="ur-PK" sz="3600" i="1" baseline="-25000">
                <a:latin typeface="Times New Roman" panose="02020603050405020304" pitchFamily="18" charset="0"/>
                <a:cs typeface="Times New Roman" panose="02020603050405020304" pitchFamily="18" charset="0"/>
              </a:rPr>
              <a:t>max</a:t>
            </a:r>
            <a:r>
              <a:rPr lang="en-IE" altLang="ur-PK" sz="3600" i="1">
                <a:latin typeface="Times New Roman" panose="02020603050405020304" pitchFamily="18" charset="0"/>
                <a:cs typeface="Times New Roman" panose="02020603050405020304" pitchFamily="18" charset="0"/>
              </a:rPr>
              <a:t> - r</a:t>
            </a:r>
            <a:endParaRPr lang="en-GB" altLang="ur-PK" sz="3600" i="1" baseline="-2500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IE" altLang="ur-PK" sz="3600">
                <a:ea typeface="ＭＳ Ｐゴシック" panose="020B0600070205080204" pitchFamily="34" charset="-128"/>
              </a:rPr>
              <a:t>Point Processing Example: </a:t>
            </a:r>
            <a:br>
              <a:rPr lang="en-IE" altLang="ur-PK" sz="3600">
                <a:ea typeface="ＭＳ Ｐゴシック" panose="020B0600070205080204" pitchFamily="34" charset="-128"/>
              </a:rPr>
            </a:br>
            <a:r>
              <a:rPr lang="en-IE" altLang="ur-PK" sz="3600">
                <a:ea typeface="ＭＳ Ｐゴシック" panose="020B0600070205080204" pitchFamily="34" charset="-128"/>
              </a:rPr>
              <a:t>Thresholding</a:t>
            </a:r>
            <a:endParaRPr lang="en-US" altLang="ur-PK" sz="3600">
              <a:ea typeface="ＭＳ Ｐゴシック" panose="020B0600070205080204" pitchFamily="34" charset="-128"/>
            </a:endParaRPr>
          </a:p>
        </p:txBody>
      </p:sp>
      <p:sp>
        <p:nvSpPr>
          <p:cNvPr id="17411" name="Rectangle 3"/>
          <p:cNvSpPr>
            <a:spLocks noGrp="1" noChangeArrowheads="1"/>
          </p:cNvSpPr>
          <p:nvPr>
            <p:ph idx="1"/>
          </p:nvPr>
        </p:nvSpPr>
        <p:spPr/>
        <p:txBody>
          <a:bodyPr/>
          <a:lstStyle/>
          <a:p>
            <a:pPr marL="0" indent="0" eaLnBrk="1" hangingPunct="1"/>
            <a:r>
              <a:rPr lang="en-IE" altLang="ur-PK">
                <a:ea typeface="ＭＳ Ｐゴシック" panose="020B0600070205080204" pitchFamily="34" charset="-128"/>
              </a:rPr>
              <a:t>Thresholding transformations are particularly useful for segmentation in which we want to isolate an object of interest from a background</a:t>
            </a:r>
            <a:endParaRPr lang="en-US" altLang="ur-PK">
              <a:ea typeface="ＭＳ Ｐゴシック" panose="020B0600070205080204" pitchFamily="34" charset="-128"/>
            </a:endParaRPr>
          </a:p>
        </p:txBody>
      </p:sp>
      <p:pic>
        <p:nvPicPr>
          <p:cNvPr id="17412" name="Picture 4" descr="M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625" y="3443288"/>
            <a:ext cx="2655888" cy="30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5" descr="ThresholdedMo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6488" y="3444875"/>
            <a:ext cx="2667000"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14" name="Group 23"/>
          <p:cNvGrpSpPr>
            <a:grpSpLocks/>
          </p:cNvGrpSpPr>
          <p:nvPr/>
        </p:nvGrpSpPr>
        <p:grpSpPr bwMode="auto">
          <a:xfrm>
            <a:off x="3236913" y="3948113"/>
            <a:ext cx="2919412" cy="2073275"/>
            <a:chOff x="2039" y="2487"/>
            <a:chExt cx="1839" cy="1306"/>
          </a:xfrm>
        </p:grpSpPr>
        <p:sp>
          <p:nvSpPr>
            <p:cNvPr id="17418" name="AutoShape 16"/>
            <p:cNvSpPr>
              <a:spLocks noChangeArrowheads="1"/>
            </p:cNvSpPr>
            <p:nvPr/>
          </p:nvSpPr>
          <p:spPr bwMode="auto">
            <a:xfrm>
              <a:off x="2057" y="2487"/>
              <a:ext cx="1821" cy="1306"/>
            </a:xfrm>
            <a:prstGeom prst="rightArrow">
              <a:avLst>
                <a:gd name="adj1" fmla="val 50000"/>
                <a:gd name="adj2" fmla="val 34858"/>
              </a:avLst>
            </a:prstGeom>
            <a:solidFill>
              <a:srgbClr val="000080"/>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endParaRPr lang="en-GB" altLang="ur-PK" sz="1800"/>
            </a:p>
          </p:txBody>
        </p:sp>
        <p:sp>
          <p:nvSpPr>
            <p:cNvPr id="17419" name="Text Box 8"/>
            <p:cNvSpPr txBox="1">
              <a:spLocks noChangeArrowheads="1"/>
            </p:cNvSpPr>
            <p:nvPr/>
          </p:nvSpPr>
          <p:spPr bwMode="auto">
            <a:xfrm>
              <a:off x="2039" y="3021"/>
              <a:ext cx="3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a:solidFill>
                    <a:schemeClr val="bg1"/>
                  </a:solidFill>
                </a:rPr>
                <a:t>s = </a:t>
              </a:r>
              <a:endParaRPr lang="en-US" altLang="ur-PK" sz="1800">
                <a:solidFill>
                  <a:schemeClr val="bg1"/>
                </a:solidFill>
              </a:endParaRPr>
            </a:p>
          </p:txBody>
        </p:sp>
        <p:sp>
          <p:nvSpPr>
            <p:cNvPr id="17420" name="AutoShape 9"/>
            <p:cNvSpPr>
              <a:spLocks/>
            </p:cNvSpPr>
            <p:nvPr/>
          </p:nvSpPr>
          <p:spPr bwMode="auto">
            <a:xfrm>
              <a:off x="2315" y="2849"/>
              <a:ext cx="175" cy="576"/>
            </a:xfrm>
            <a:prstGeom prst="leftBrace">
              <a:avLst>
                <a:gd name="adj1" fmla="val 27429"/>
                <a:gd name="adj2" fmla="val 50000"/>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endParaRPr lang="en-GB" altLang="ur-PK" sz="1800"/>
            </a:p>
          </p:txBody>
        </p:sp>
        <p:grpSp>
          <p:nvGrpSpPr>
            <p:cNvPr id="17421" name="Group 14"/>
            <p:cNvGrpSpPr>
              <a:grpSpLocks/>
            </p:cNvGrpSpPr>
            <p:nvPr/>
          </p:nvGrpSpPr>
          <p:grpSpPr bwMode="auto">
            <a:xfrm>
              <a:off x="2394" y="2892"/>
              <a:ext cx="1339" cy="490"/>
              <a:chOff x="2639" y="2787"/>
              <a:chExt cx="1339" cy="490"/>
            </a:xfrm>
          </p:grpSpPr>
          <p:sp>
            <p:nvSpPr>
              <p:cNvPr id="17422" name="Text Box 10"/>
              <p:cNvSpPr txBox="1">
                <a:spLocks noChangeArrowheads="1"/>
              </p:cNvSpPr>
              <p:nvPr/>
            </p:nvSpPr>
            <p:spPr bwMode="auto">
              <a:xfrm>
                <a:off x="2639" y="2788"/>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a:solidFill>
                      <a:schemeClr val="bg1"/>
                    </a:solidFill>
                  </a:rPr>
                  <a:t>1.0</a:t>
                </a:r>
                <a:endParaRPr lang="en-US" altLang="ur-PK" sz="1800">
                  <a:solidFill>
                    <a:schemeClr val="bg1"/>
                  </a:solidFill>
                </a:endParaRPr>
              </a:p>
            </p:txBody>
          </p:sp>
          <p:sp>
            <p:nvSpPr>
              <p:cNvPr id="17423" name="Text Box 11"/>
              <p:cNvSpPr txBox="1">
                <a:spLocks noChangeArrowheads="1"/>
              </p:cNvSpPr>
              <p:nvPr/>
            </p:nvSpPr>
            <p:spPr bwMode="auto">
              <a:xfrm>
                <a:off x="2639" y="3045"/>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a:solidFill>
                      <a:schemeClr val="bg1"/>
                    </a:solidFill>
                  </a:rPr>
                  <a:t>0.0</a:t>
                </a:r>
                <a:endParaRPr lang="en-US" altLang="ur-PK" sz="1800">
                  <a:solidFill>
                    <a:schemeClr val="bg1"/>
                  </a:solidFill>
                </a:endParaRPr>
              </a:p>
            </p:txBody>
          </p:sp>
          <p:sp>
            <p:nvSpPr>
              <p:cNvPr id="17424" name="Text Box 12"/>
              <p:cNvSpPr txBox="1">
                <a:spLocks noChangeArrowheads="1"/>
              </p:cNvSpPr>
              <p:nvPr/>
            </p:nvSpPr>
            <p:spPr bwMode="auto">
              <a:xfrm>
                <a:off x="2974" y="3046"/>
                <a:ext cx="10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a:solidFill>
                      <a:schemeClr val="bg1"/>
                    </a:solidFill>
                  </a:rPr>
                  <a:t>r &lt;= threshold</a:t>
                </a:r>
                <a:endParaRPr lang="en-US" altLang="ur-PK" sz="1800">
                  <a:solidFill>
                    <a:schemeClr val="bg1"/>
                  </a:solidFill>
                </a:endParaRPr>
              </a:p>
            </p:txBody>
          </p:sp>
          <p:sp>
            <p:nvSpPr>
              <p:cNvPr id="17425" name="Text Box 13"/>
              <p:cNvSpPr txBox="1">
                <a:spLocks noChangeArrowheads="1"/>
              </p:cNvSpPr>
              <p:nvPr/>
            </p:nvSpPr>
            <p:spPr bwMode="auto">
              <a:xfrm>
                <a:off x="2974" y="2787"/>
                <a:ext cx="10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a:solidFill>
                      <a:schemeClr val="bg1"/>
                    </a:solidFill>
                  </a:rPr>
                  <a:t>r  &gt;  threshold</a:t>
                </a:r>
                <a:endParaRPr lang="en-US" altLang="ur-PK" sz="1800">
                  <a:solidFill>
                    <a:schemeClr val="bg1"/>
                  </a:solidFill>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IE" altLang="ur-PK" sz="3600" dirty="0">
                <a:ea typeface="ＭＳ Ｐゴシック"/>
                <a:cs typeface="Tahoma"/>
              </a:rPr>
              <a:t>Point Processing Example: </a:t>
            </a:r>
            <a:br>
              <a:rPr lang="en-IE" altLang="ur-PK" sz="3600" dirty="0">
                <a:ea typeface="ＭＳ Ｐゴシック" panose="020B0600070205080204" pitchFamily="34" charset="-128"/>
              </a:rPr>
            </a:br>
            <a:r>
              <a:rPr lang="en-IE" altLang="ur-PK" sz="3600" dirty="0">
                <a:ea typeface="ＭＳ Ｐゴシック"/>
                <a:cs typeface="Tahoma"/>
              </a:rPr>
              <a:t> Thresholding</a:t>
            </a:r>
            <a:r>
              <a:rPr lang="en-IE" altLang="ur-PK" dirty="0">
                <a:ea typeface="ＭＳ Ｐゴシック"/>
                <a:cs typeface="Tahoma"/>
              </a:rPr>
              <a:t>...</a:t>
            </a:r>
            <a:endParaRPr lang="en-GB" altLang="ur-PK" sz="3600" dirty="0">
              <a:ea typeface="ＭＳ Ｐゴシック" panose="020B0600070205080204" pitchFamily="34" charset="-128"/>
            </a:endParaRPr>
          </a:p>
        </p:txBody>
      </p:sp>
      <p:grpSp>
        <p:nvGrpSpPr>
          <p:cNvPr id="19459" name="Group 3"/>
          <p:cNvGrpSpPr>
            <a:grpSpLocks/>
          </p:cNvGrpSpPr>
          <p:nvPr/>
        </p:nvGrpSpPr>
        <p:grpSpPr bwMode="auto">
          <a:xfrm>
            <a:off x="945243" y="1985056"/>
            <a:ext cx="2840038" cy="2890837"/>
            <a:chOff x="580" y="911"/>
            <a:chExt cx="1789" cy="1821"/>
          </a:xfrm>
        </p:grpSpPr>
        <p:sp>
          <p:nvSpPr>
            <p:cNvPr id="19522" name="Rectangle 4"/>
            <p:cNvSpPr>
              <a:spLocks noChangeArrowheads="1"/>
            </p:cNvSpPr>
            <p:nvPr/>
          </p:nvSpPr>
          <p:spPr bwMode="auto">
            <a:xfrm>
              <a:off x="789" y="1198"/>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23" name="Rectangle 5"/>
            <p:cNvSpPr>
              <a:spLocks noChangeArrowheads="1"/>
            </p:cNvSpPr>
            <p:nvPr/>
          </p:nvSpPr>
          <p:spPr bwMode="auto">
            <a:xfrm>
              <a:off x="978" y="1198"/>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24" name="Rectangle 6"/>
            <p:cNvSpPr>
              <a:spLocks noChangeArrowheads="1"/>
            </p:cNvSpPr>
            <p:nvPr/>
          </p:nvSpPr>
          <p:spPr bwMode="auto">
            <a:xfrm>
              <a:off x="1166" y="1198"/>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25" name="Rectangle 7"/>
            <p:cNvSpPr>
              <a:spLocks noChangeArrowheads="1"/>
            </p:cNvSpPr>
            <p:nvPr/>
          </p:nvSpPr>
          <p:spPr bwMode="auto">
            <a:xfrm>
              <a:off x="1354" y="1198"/>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26" name="Rectangle 8"/>
            <p:cNvSpPr>
              <a:spLocks noChangeArrowheads="1"/>
            </p:cNvSpPr>
            <p:nvPr/>
          </p:nvSpPr>
          <p:spPr bwMode="auto">
            <a:xfrm>
              <a:off x="1543" y="1198"/>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27" name="Rectangle 9"/>
            <p:cNvSpPr>
              <a:spLocks noChangeArrowheads="1"/>
            </p:cNvSpPr>
            <p:nvPr/>
          </p:nvSpPr>
          <p:spPr bwMode="auto">
            <a:xfrm>
              <a:off x="1724" y="1198"/>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28" name="Rectangle 10"/>
            <p:cNvSpPr>
              <a:spLocks noChangeArrowheads="1"/>
            </p:cNvSpPr>
            <p:nvPr/>
          </p:nvSpPr>
          <p:spPr bwMode="auto">
            <a:xfrm>
              <a:off x="1913" y="1198"/>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29" name="Rectangle 11"/>
            <p:cNvSpPr>
              <a:spLocks noChangeArrowheads="1"/>
            </p:cNvSpPr>
            <p:nvPr/>
          </p:nvSpPr>
          <p:spPr bwMode="auto">
            <a:xfrm>
              <a:off x="789" y="1383"/>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30" name="Rectangle 12"/>
            <p:cNvSpPr>
              <a:spLocks noChangeArrowheads="1"/>
            </p:cNvSpPr>
            <p:nvPr/>
          </p:nvSpPr>
          <p:spPr bwMode="auto">
            <a:xfrm>
              <a:off x="978" y="1383"/>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31" name="Rectangle 13"/>
            <p:cNvSpPr>
              <a:spLocks noChangeArrowheads="1"/>
            </p:cNvSpPr>
            <p:nvPr/>
          </p:nvSpPr>
          <p:spPr bwMode="auto">
            <a:xfrm>
              <a:off x="1166" y="1383"/>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32" name="Rectangle 14"/>
            <p:cNvSpPr>
              <a:spLocks noChangeArrowheads="1"/>
            </p:cNvSpPr>
            <p:nvPr/>
          </p:nvSpPr>
          <p:spPr bwMode="auto">
            <a:xfrm>
              <a:off x="1354" y="1383"/>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33" name="Rectangle 15"/>
            <p:cNvSpPr>
              <a:spLocks noChangeArrowheads="1"/>
            </p:cNvSpPr>
            <p:nvPr/>
          </p:nvSpPr>
          <p:spPr bwMode="auto">
            <a:xfrm>
              <a:off x="1543" y="1383"/>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34" name="Rectangle 16"/>
            <p:cNvSpPr>
              <a:spLocks noChangeArrowheads="1"/>
            </p:cNvSpPr>
            <p:nvPr/>
          </p:nvSpPr>
          <p:spPr bwMode="auto">
            <a:xfrm>
              <a:off x="1724" y="1383"/>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35" name="Rectangle 17"/>
            <p:cNvSpPr>
              <a:spLocks noChangeArrowheads="1"/>
            </p:cNvSpPr>
            <p:nvPr/>
          </p:nvSpPr>
          <p:spPr bwMode="auto">
            <a:xfrm>
              <a:off x="1913" y="1383"/>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36" name="Rectangle 18"/>
            <p:cNvSpPr>
              <a:spLocks noChangeArrowheads="1"/>
            </p:cNvSpPr>
            <p:nvPr/>
          </p:nvSpPr>
          <p:spPr bwMode="auto">
            <a:xfrm>
              <a:off x="789" y="1572"/>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37" name="Rectangle 19"/>
            <p:cNvSpPr>
              <a:spLocks noChangeArrowheads="1"/>
            </p:cNvSpPr>
            <p:nvPr/>
          </p:nvSpPr>
          <p:spPr bwMode="auto">
            <a:xfrm>
              <a:off x="978" y="157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38" name="Rectangle 20"/>
            <p:cNvSpPr>
              <a:spLocks noChangeArrowheads="1"/>
            </p:cNvSpPr>
            <p:nvPr/>
          </p:nvSpPr>
          <p:spPr bwMode="auto">
            <a:xfrm>
              <a:off x="1166" y="157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39" name="Rectangle 21"/>
            <p:cNvSpPr>
              <a:spLocks noChangeArrowheads="1"/>
            </p:cNvSpPr>
            <p:nvPr/>
          </p:nvSpPr>
          <p:spPr bwMode="auto">
            <a:xfrm>
              <a:off x="1354" y="1572"/>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40" name="Rectangle 22"/>
            <p:cNvSpPr>
              <a:spLocks noChangeArrowheads="1"/>
            </p:cNvSpPr>
            <p:nvPr/>
          </p:nvSpPr>
          <p:spPr bwMode="auto">
            <a:xfrm>
              <a:off x="1543" y="157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41" name="Rectangle 23"/>
            <p:cNvSpPr>
              <a:spLocks noChangeArrowheads="1"/>
            </p:cNvSpPr>
            <p:nvPr/>
          </p:nvSpPr>
          <p:spPr bwMode="auto">
            <a:xfrm>
              <a:off x="1724" y="1572"/>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42" name="Rectangle 24"/>
            <p:cNvSpPr>
              <a:spLocks noChangeArrowheads="1"/>
            </p:cNvSpPr>
            <p:nvPr/>
          </p:nvSpPr>
          <p:spPr bwMode="auto">
            <a:xfrm>
              <a:off x="1913" y="157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43" name="Rectangle 25"/>
            <p:cNvSpPr>
              <a:spLocks noChangeArrowheads="1"/>
            </p:cNvSpPr>
            <p:nvPr/>
          </p:nvSpPr>
          <p:spPr bwMode="auto">
            <a:xfrm>
              <a:off x="789" y="1757"/>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44" name="Rectangle 26"/>
            <p:cNvSpPr>
              <a:spLocks noChangeArrowheads="1"/>
            </p:cNvSpPr>
            <p:nvPr/>
          </p:nvSpPr>
          <p:spPr bwMode="auto">
            <a:xfrm>
              <a:off x="978" y="1757"/>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45" name="Rectangle 27"/>
            <p:cNvSpPr>
              <a:spLocks noChangeArrowheads="1"/>
            </p:cNvSpPr>
            <p:nvPr/>
          </p:nvSpPr>
          <p:spPr bwMode="auto">
            <a:xfrm>
              <a:off x="1166" y="1757"/>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46" name="Rectangle 28"/>
            <p:cNvSpPr>
              <a:spLocks noChangeArrowheads="1"/>
            </p:cNvSpPr>
            <p:nvPr/>
          </p:nvSpPr>
          <p:spPr bwMode="auto">
            <a:xfrm>
              <a:off x="1354" y="1757"/>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47" name="Rectangle 29"/>
            <p:cNvSpPr>
              <a:spLocks noChangeArrowheads="1"/>
            </p:cNvSpPr>
            <p:nvPr/>
          </p:nvSpPr>
          <p:spPr bwMode="auto">
            <a:xfrm>
              <a:off x="1543" y="1757"/>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48" name="Rectangle 30"/>
            <p:cNvSpPr>
              <a:spLocks noChangeArrowheads="1"/>
            </p:cNvSpPr>
            <p:nvPr/>
          </p:nvSpPr>
          <p:spPr bwMode="auto">
            <a:xfrm>
              <a:off x="1724" y="1757"/>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49" name="Rectangle 31"/>
            <p:cNvSpPr>
              <a:spLocks noChangeArrowheads="1"/>
            </p:cNvSpPr>
            <p:nvPr/>
          </p:nvSpPr>
          <p:spPr bwMode="auto">
            <a:xfrm>
              <a:off x="1913" y="1757"/>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50" name="Rectangle 32"/>
            <p:cNvSpPr>
              <a:spLocks noChangeArrowheads="1"/>
            </p:cNvSpPr>
            <p:nvPr/>
          </p:nvSpPr>
          <p:spPr bwMode="auto">
            <a:xfrm>
              <a:off x="789" y="193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51" name="Rectangle 33"/>
            <p:cNvSpPr>
              <a:spLocks noChangeArrowheads="1"/>
            </p:cNvSpPr>
            <p:nvPr/>
          </p:nvSpPr>
          <p:spPr bwMode="auto">
            <a:xfrm>
              <a:off x="978" y="193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52" name="Rectangle 34"/>
            <p:cNvSpPr>
              <a:spLocks noChangeArrowheads="1"/>
            </p:cNvSpPr>
            <p:nvPr/>
          </p:nvSpPr>
          <p:spPr bwMode="auto">
            <a:xfrm>
              <a:off x="1166" y="193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53" name="Rectangle 35"/>
            <p:cNvSpPr>
              <a:spLocks noChangeArrowheads="1"/>
            </p:cNvSpPr>
            <p:nvPr/>
          </p:nvSpPr>
          <p:spPr bwMode="auto">
            <a:xfrm>
              <a:off x="1354" y="193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54" name="Rectangle 36"/>
            <p:cNvSpPr>
              <a:spLocks noChangeArrowheads="1"/>
            </p:cNvSpPr>
            <p:nvPr/>
          </p:nvSpPr>
          <p:spPr bwMode="auto">
            <a:xfrm>
              <a:off x="1543" y="193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55" name="Rectangle 37"/>
            <p:cNvSpPr>
              <a:spLocks noChangeArrowheads="1"/>
            </p:cNvSpPr>
            <p:nvPr/>
          </p:nvSpPr>
          <p:spPr bwMode="auto">
            <a:xfrm>
              <a:off x="1724" y="193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56" name="Rectangle 38"/>
            <p:cNvSpPr>
              <a:spLocks noChangeArrowheads="1"/>
            </p:cNvSpPr>
            <p:nvPr/>
          </p:nvSpPr>
          <p:spPr bwMode="auto">
            <a:xfrm>
              <a:off x="1913" y="193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57" name="Rectangle 39"/>
            <p:cNvSpPr>
              <a:spLocks noChangeArrowheads="1"/>
            </p:cNvSpPr>
            <p:nvPr/>
          </p:nvSpPr>
          <p:spPr bwMode="auto">
            <a:xfrm>
              <a:off x="789" y="2122"/>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58" name="Rectangle 40"/>
            <p:cNvSpPr>
              <a:spLocks noChangeArrowheads="1"/>
            </p:cNvSpPr>
            <p:nvPr/>
          </p:nvSpPr>
          <p:spPr bwMode="auto">
            <a:xfrm>
              <a:off x="978" y="212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59" name="Rectangle 41"/>
            <p:cNvSpPr>
              <a:spLocks noChangeArrowheads="1"/>
            </p:cNvSpPr>
            <p:nvPr/>
          </p:nvSpPr>
          <p:spPr bwMode="auto">
            <a:xfrm>
              <a:off x="1166" y="212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60" name="Rectangle 42"/>
            <p:cNvSpPr>
              <a:spLocks noChangeArrowheads="1"/>
            </p:cNvSpPr>
            <p:nvPr/>
          </p:nvSpPr>
          <p:spPr bwMode="auto">
            <a:xfrm>
              <a:off x="1354" y="2122"/>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61" name="Rectangle 43"/>
            <p:cNvSpPr>
              <a:spLocks noChangeArrowheads="1"/>
            </p:cNvSpPr>
            <p:nvPr/>
          </p:nvSpPr>
          <p:spPr bwMode="auto">
            <a:xfrm>
              <a:off x="1543" y="212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62" name="Rectangle 44"/>
            <p:cNvSpPr>
              <a:spLocks noChangeArrowheads="1"/>
            </p:cNvSpPr>
            <p:nvPr/>
          </p:nvSpPr>
          <p:spPr bwMode="auto">
            <a:xfrm>
              <a:off x="1724" y="2122"/>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63" name="Rectangle 45"/>
            <p:cNvSpPr>
              <a:spLocks noChangeArrowheads="1"/>
            </p:cNvSpPr>
            <p:nvPr/>
          </p:nvSpPr>
          <p:spPr bwMode="auto">
            <a:xfrm>
              <a:off x="1913" y="212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64" name="Rectangle 46"/>
            <p:cNvSpPr>
              <a:spLocks noChangeArrowheads="1"/>
            </p:cNvSpPr>
            <p:nvPr/>
          </p:nvSpPr>
          <p:spPr bwMode="auto">
            <a:xfrm>
              <a:off x="789" y="2311"/>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65" name="Rectangle 47"/>
            <p:cNvSpPr>
              <a:spLocks noChangeArrowheads="1"/>
            </p:cNvSpPr>
            <p:nvPr/>
          </p:nvSpPr>
          <p:spPr bwMode="auto">
            <a:xfrm>
              <a:off x="978" y="231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66" name="Rectangle 48"/>
            <p:cNvSpPr>
              <a:spLocks noChangeArrowheads="1"/>
            </p:cNvSpPr>
            <p:nvPr/>
          </p:nvSpPr>
          <p:spPr bwMode="auto">
            <a:xfrm>
              <a:off x="1166" y="231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67" name="Rectangle 49"/>
            <p:cNvSpPr>
              <a:spLocks noChangeArrowheads="1"/>
            </p:cNvSpPr>
            <p:nvPr/>
          </p:nvSpPr>
          <p:spPr bwMode="auto">
            <a:xfrm>
              <a:off x="1354" y="2311"/>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68" name="Rectangle 50"/>
            <p:cNvSpPr>
              <a:spLocks noChangeArrowheads="1"/>
            </p:cNvSpPr>
            <p:nvPr/>
          </p:nvSpPr>
          <p:spPr bwMode="auto">
            <a:xfrm>
              <a:off x="1543" y="231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69" name="Rectangle 51"/>
            <p:cNvSpPr>
              <a:spLocks noChangeArrowheads="1"/>
            </p:cNvSpPr>
            <p:nvPr/>
          </p:nvSpPr>
          <p:spPr bwMode="auto">
            <a:xfrm>
              <a:off x="1724" y="2311"/>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70" name="Rectangle 52"/>
            <p:cNvSpPr>
              <a:spLocks noChangeArrowheads="1"/>
            </p:cNvSpPr>
            <p:nvPr/>
          </p:nvSpPr>
          <p:spPr bwMode="auto">
            <a:xfrm>
              <a:off x="1913" y="231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71" name="Line 53"/>
            <p:cNvSpPr>
              <a:spLocks noChangeShapeType="1"/>
            </p:cNvSpPr>
            <p:nvPr/>
          </p:nvSpPr>
          <p:spPr bwMode="auto">
            <a:xfrm>
              <a:off x="789" y="1198"/>
              <a:ext cx="1468" cy="0"/>
            </a:xfrm>
            <a:prstGeom prst="line">
              <a:avLst/>
            </a:prstGeom>
            <a:noFill/>
            <a:ln w="25400">
              <a:solidFill>
                <a:schemeClr val="accent2"/>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ur-PK"/>
            </a:p>
          </p:txBody>
        </p:sp>
        <p:sp>
          <p:nvSpPr>
            <p:cNvPr id="19572" name="Line 54"/>
            <p:cNvSpPr>
              <a:spLocks noChangeShapeType="1"/>
            </p:cNvSpPr>
            <p:nvPr/>
          </p:nvSpPr>
          <p:spPr bwMode="auto">
            <a:xfrm rot="5400000">
              <a:off x="42" y="1945"/>
              <a:ext cx="1493" cy="0"/>
            </a:xfrm>
            <a:prstGeom prst="line">
              <a:avLst/>
            </a:prstGeom>
            <a:noFill/>
            <a:ln w="25400">
              <a:solidFill>
                <a:schemeClr val="accent2"/>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ur-PK"/>
            </a:p>
          </p:txBody>
        </p:sp>
        <p:sp>
          <p:nvSpPr>
            <p:cNvPr id="19573" name="Text Box 55"/>
            <p:cNvSpPr txBox="1">
              <a:spLocks noChangeArrowheads="1"/>
            </p:cNvSpPr>
            <p:nvPr/>
          </p:nvSpPr>
          <p:spPr bwMode="auto">
            <a:xfrm>
              <a:off x="728" y="911"/>
              <a:ext cx="1032"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Original Image</a:t>
              </a:r>
              <a:endParaRPr lang="en-US" altLang="ur-PK" sz="1800" b="1" i="1">
                <a:solidFill>
                  <a:srgbClr val="0033CC"/>
                </a:solidFill>
                <a:latin typeface="Times New Roman" panose="02020603050405020304" pitchFamily="18" charset="0"/>
              </a:endParaRPr>
            </a:p>
          </p:txBody>
        </p:sp>
        <p:sp>
          <p:nvSpPr>
            <p:cNvPr id="19574" name="Text Box 56"/>
            <p:cNvSpPr txBox="1">
              <a:spLocks noChangeArrowheads="1"/>
            </p:cNvSpPr>
            <p:nvPr/>
          </p:nvSpPr>
          <p:spPr bwMode="auto">
            <a:xfrm>
              <a:off x="2181" y="96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x</a:t>
              </a:r>
              <a:endParaRPr lang="en-US" altLang="ur-PK" sz="1800" b="1" i="1">
                <a:solidFill>
                  <a:srgbClr val="0033CC"/>
                </a:solidFill>
                <a:latin typeface="Times New Roman" panose="02020603050405020304" pitchFamily="18" charset="0"/>
              </a:endParaRPr>
            </a:p>
          </p:txBody>
        </p:sp>
        <p:sp>
          <p:nvSpPr>
            <p:cNvPr id="19575" name="Text Box 57"/>
            <p:cNvSpPr txBox="1">
              <a:spLocks noChangeArrowheads="1"/>
            </p:cNvSpPr>
            <p:nvPr/>
          </p:nvSpPr>
          <p:spPr bwMode="auto">
            <a:xfrm>
              <a:off x="580" y="2498"/>
              <a:ext cx="1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y</a:t>
              </a:r>
              <a:endParaRPr lang="en-US" altLang="ur-PK" sz="1800" b="1" i="1">
                <a:solidFill>
                  <a:srgbClr val="0033CC"/>
                </a:solidFill>
                <a:latin typeface="Times New Roman" panose="02020603050405020304" pitchFamily="18" charset="0"/>
              </a:endParaRPr>
            </a:p>
          </p:txBody>
        </p:sp>
        <p:sp>
          <p:nvSpPr>
            <p:cNvPr id="19576" name="Text Box 58"/>
            <p:cNvSpPr txBox="1">
              <a:spLocks noChangeArrowheads="1"/>
            </p:cNvSpPr>
            <p:nvPr/>
          </p:nvSpPr>
          <p:spPr bwMode="auto">
            <a:xfrm>
              <a:off x="1279" y="2500"/>
              <a:ext cx="915"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Image f (x, y)</a:t>
              </a:r>
              <a:endParaRPr lang="en-US" altLang="ur-PK" sz="1800" b="1" i="1">
                <a:solidFill>
                  <a:srgbClr val="0033CC"/>
                </a:solidFill>
                <a:latin typeface="Times New Roman" panose="02020603050405020304" pitchFamily="18" charset="0"/>
              </a:endParaRPr>
            </a:p>
          </p:txBody>
        </p:sp>
      </p:grpSp>
      <p:grpSp>
        <p:nvGrpSpPr>
          <p:cNvPr id="19460" name="Group 59"/>
          <p:cNvGrpSpPr>
            <a:grpSpLocks/>
          </p:cNvGrpSpPr>
          <p:nvPr/>
        </p:nvGrpSpPr>
        <p:grpSpPr bwMode="auto">
          <a:xfrm>
            <a:off x="6112102" y="1940152"/>
            <a:ext cx="2840037" cy="2916237"/>
            <a:chOff x="3341" y="893"/>
            <a:chExt cx="1789" cy="1837"/>
          </a:xfrm>
        </p:grpSpPr>
        <p:sp>
          <p:nvSpPr>
            <p:cNvPr id="19467" name="Rectangle 60"/>
            <p:cNvSpPr>
              <a:spLocks noChangeArrowheads="1"/>
            </p:cNvSpPr>
            <p:nvPr/>
          </p:nvSpPr>
          <p:spPr bwMode="auto">
            <a:xfrm>
              <a:off x="3550" y="119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68" name="Rectangle 61"/>
            <p:cNvSpPr>
              <a:spLocks noChangeArrowheads="1"/>
            </p:cNvSpPr>
            <p:nvPr/>
          </p:nvSpPr>
          <p:spPr bwMode="auto">
            <a:xfrm>
              <a:off x="3739" y="119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69" name="Rectangle 62"/>
            <p:cNvSpPr>
              <a:spLocks noChangeArrowheads="1"/>
            </p:cNvSpPr>
            <p:nvPr/>
          </p:nvSpPr>
          <p:spPr bwMode="auto">
            <a:xfrm>
              <a:off x="3927" y="119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70" name="Rectangle 63"/>
            <p:cNvSpPr>
              <a:spLocks noChangeArrowheads="1"/>
            </p:cNvSpPr>
            <p:nvPr/>
          </p:nvSpPr>
          <p:spPr bwMode="auto">
            <a:xfrm>
              <a:off x="4115" y="119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71" name="Rectangle 64"/>
            <p:cNvSpPr>
              <a:spLocks noChangeArrowheads="1"/>
            </p:cNvSpPr>
            <p:nvPr/>
          </p:nvSpPr>
          <p:spPr bwMode="auto">
            <a:xfrm>
              <a:off x="4304" y="119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72" name="Rectangle 65"/>
            <p:cNvSpPr>
              <a:spLocks noChangeArrowheads="1"/>
            </p:cNvSpPr>
            <p:nvPr/>
          </p:nvSpPr>
          <p:spPr bwMode="auto">
            <a:xfrm>
              <a:off x="4485" y="119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73" name="Rectangle 66"/>
            <p:cNvSpPr>
              <a:spLocks noChangeArrowheads="1"/>
            </p:cNvSpPr>
            <p:nvPr/>
          </p:nvSpPr>
          <p:spPr bwMode="auto">
            <a:xfrm>
              <a:off x="4674" y="119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74" name="Rectangle 67"/>
            <p:cNvSpPr>
              <a:spLocks noChangeArrowheads="1"/>
            </p:cNvSpPr>
            <p:nvPr/>
          </p:nvSpPr>
          <p:spPr bwMode="auto">
            <a:xfrm>
              <a:off x="3550" y="1382"/>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75" name="Rectangle 68"/>
            <p:cNvSpPr>
              <a:spLocks noChangeArrowheads="1"/>
            </p:cNvSpPr>
            <p:nvPr/>
          </p:nvSpPr>
          <p:spPr bwMode="auto">
            <a:xfrm>
              <a:off x="3739" y="138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76" name="Rectangle 69"/>
            <p:cNvSpPr>
              <a:spLocks noChangeArrowheads="1"/>
            </p:cNvSpPr>
            <p:nvPr/>
          </p:nvSpPr>
          <p:spPr bwMode="auto">
            <a:xfrm>
              <a:off x="3927" y="138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77" name="Rectangle 70"/>
            <p:cNvSpPr>
              <a:spLocks noChangeArrowheads="1"/>
            </p:cNvSpPr>
            <p:nvPr/>
          </p:nvSpPr>
          <p:spPr bwMode="auto">
            <a:xfrm>
              <a:off x="4115" y="1382"/>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78" name="Rectangle 71"/>
            <p:cNvSpPr>
              <a:spLocks noChangeArrowheads="1"/>
            </p:cNvSpPr>
            <p:nvPr/>
          </p:nvSpPr>
          <p:spPr bwMode="auto">
            <a:xfrm>
              <a:off x="4304" y="138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79" name="Rectangle 72"/>
            <p:cNvSpPr>
              <a:spLocks noChangeArrowheads="1"/>
            </p:cNvSpPr>
            <p:nvPr/>
          </p:nvSpPr>
          <p:spPr bwMode="auto">
            <a:xfrm>
              <a:off x="4485" y="1382"/>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80" name="Rectangle 73"/>
            <p:cNvSpPr>
              <a:spLocks noChangeArrowheads="1"/>
            </p:cNvSpPr>
            <p:nvPr/>
          </p:nvSpPr>
          <p:spPr bwMode="auto">
            <a:xfrm>
              <a:off x="4674" y="138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81" name="Rectangle 74"/>
            <p:cNvSpPr>
              <a:spLocks noChangeArrowheads="1"/>
            </p:cNvSpPr>
            <p:nvPr/>
          </p:nvSpPr>
          <p:spPr bwMode="auto">
            <a:xfrm>
              <a:off x="3550" y="1571"/>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82" name="Rectangle 75"/>
            <p:cNvSpPr>
              <a:spLocks noChangeArrowheads="1"/>
            </p:cNvSpPr>
            <p:nvPr/>
          </p:nvSpPr>
          <p:spPr bwMode="auto">
            <a:xfrm>
              <a:off x="3739" y="157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83" name="Rectangle 76"/>
            <p:cNvSpPr>
              <a:spLocks noChangeArrowheads="1"/>
            </p:cNvSpPr>
            <p:nvPr/>
          </p:nvSpPr>
          <p:spPr bwMode="auto">
            <a:xfrm>
              <a:off x="3927" y="157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84" name="Rectangle 77"/>
            <p:cNvSpPr>
              <a:spLocks noChangeArrowheads="1"/>
            </p:cNvSpPr>
            <p:nvPr/>
          </p:nvSpPr>
          <p:spPr bwMode="auto">
            <a:xfrm>
              <a:off x="4115" y="1571"/>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85" name="Rectangle 78"/>
            <p:cNvSpPr>
              <a:spLocks noChangeArrowheads="1"/>
            </p:cNvSpPr>
            <p:nvPr/>
          </p:nvSpPr>
          <p:spPr bwMode="auto">
            <a:xfrm>
              <a:off x="4304" y="157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86" name="Rectangle 79"/>
            <p:cNvSpPr>
              <a:spLocks noChangeArrowheads="1"/>
            </p:cNvSpPr>
            <p:nvPr/>
          </p:nvSpPr>
          <p:spPr bwMode="auto">
            <a:xfrm>
              <a:off x="4485" y="1571"/>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87" name="Rectangle 80"/>
            <p:cNvSpPr>
              <a:spLocks noChangeArrowheads="1"/>
            </p:cNvSpPr>
            <p:nvPr/>
          </p:nvSpPr>
          <p:spPr bwMode="auto">
            <a:xfrm>
              <a:off x="4674" y="157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88" name="Rectangle 81"/>
            <p:cNvSpPr>
              <a:spLocks noChangeArrowheads="1"/>
            </p:cNvSpPr>
            <p:nvPr/>
          </p:nvSpPr>
          <p:spPr bwMode="auto">
            <a:xfrm>
              <a:off x="3550" y="175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89" name="Rectangle 82"/>
            <p:cNvSpPr>
              <a:spLocks noChangeArrowheads="1"/>
            </p:cNvSpPr>
            <p:nvPr/>
          </p:nvSpPr>
          <p:spPr bwMode="auto">
            <a:xfrm>
              <a:off x="3739" y="175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90" name="Rectangle 83"/>
            <p:cNvSpPr>
              <a:spLocks noChangeArrowheads="1"/>
            </p:cNvSpPr>
            <p:nvPr/>
          </p:nvSpPr>
          <p:spPr bwMode="auto">
            <a:xfrm>
              <a:off x="3927" y="175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91" name="Rectangle 84"/>
            <p:cNvSpPr>
              <a:spLocks noChangeArrowheads="1"/>
            </p:cNvSpPr>
            <p:nvPr/>
          </p:nvSpPr>
          <p:spPr bwMode="auto">
            <a:xfrm>
              <a:off x="4115" y="175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92" name="Rectangle 85"/>
            <p:cNvSpPr>
              <a:spLocks noChangeArrowheads="1"/>
            </p:cNvSpPr>
            <p:nvPr/>
          </p:nvSpPr>
          <p:spPr bwMode="auto">
            <a:xfrm>
              <a:off x="4304" y="175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93" name="Rectangle 86"/>
            <p:cNvSpPr>
              <a:spLocks noChangeArrowheads="1"/>
            </p:cNvSpPr>
            <p:nvPr/>
          </p:nvSpPr>
          <p:spPr bwMode="auto">
            <a:xfrm>
              <a:off x="4485" y="175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94" name="Rectangle 87"/>
            <p:cNvSpPr>
              <a:spLocks noChangeArrowheads="1"/>
            </p:cNvSpPr>
            <p:nvPr/>
          </p:nvSpPr>
          <p:spPr bwMode="auto">
            <a:xfrm>
              <a:off x="4674" y="175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95" name="Rectangle 88"/>
            <p:cNvSpPr>
              <a:spLocks noChangeArrowheads="1"/>
            </p:cNvSpPr>
            <p:nvPr/>
          </p:nvSpPr>
          <p:spPr bwMode="auto">
            <a:xfrm>
              <a:off x="3550" y="1936"/>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96" name="Rectangle 89"/>
            <p:cNvSpPr>
              <a:spLocks noChangeArrowheads="1"/>
            </p:cNvSpPr>
            <p:nvPr/>
          </p:nvSpPr>
          <p:spPr bwMode="auto">
            <a:xfrm>
              <a:off x="3739" y="1936"/>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97" name="Rectangle 90"/>
            <p:cNvSpPr>
              <a:spLocks noChangeArrowheads="1"/>
            </p:cNvSpPr>
            <p:nvPr/>
          </p:nvSpPr>
          <p:spPr bwMode="auto">
            <a:xfrm>
              <a:off x="3927" y="1936"/>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98" name="Rectangle 91"/>
            <p:cNvSpPr>
              <a:spLocks noChangeArrowheads="1"/>
            </p:cNvSpPr>
            <p:nvPr/>
          </p:nvSpPr>
          <p:spPr bwMode="auto">
            <a:xfrm>
              <a:off x="4115" y="1936"/>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499" name="Rectangle 92"/>
            <p:cNvSpPr>
              <a:spLocks noChangeArrowheads="1"/>
            </p:cNvSpPr>
            <p:nvPr/>
          </p:nvSpPr>
          <p:spPr bwMode="auto">
            <a:xfrm>
              <a:off x="4304" y="1936"/>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00" name="Rectangle 93"/>
            <p:cNvSpPr>
              <a:spLocks noChangeArrowheads="1"/>
            </p:cNvSpPr>
            <p:nvPr/>
          </p:nvSpPr>
          <p:spPr bwMode="auto">
            <a:xfrm>
              <a:off x="4485" y="1936"/>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01" name="Rectangle 94"/>
            <p:cNvSpPr>
              <a:spLocks noChangeArrowheads="1"/>
            </p:cNvSpPr>
            <p:nvPr/>
          </p:nvSpPr>
          <p:spPr bwMode="auto">
            <a:xfrm>
              <a:off x="4674" y="1936"/>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02" name="Rectangle 95"/>
            <p:cNvSpPr>
              <a:spLocks noChangeArrowheads="1"/>
            </p:cNvSpPr>
            <p:nvPr/>
          </p:nvSpPr>
          <p:spPr bwMode="auto">
            <a:xfrm>
              <a:off x="3550" y="2122"/>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03" name="Rectangle 96"/>
            <p:cNvSpPr>
              <a:spLocks noChangeArrowheads="1"/>
            </p:cNvSpPr>
            <p:nvPr/>
          </p:nvSpPr>
          <p:spPr bwMode="auto">
            <a:xfrm>
              <a:off x="3739" y="212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04" name="Rectangle 97"/>
            <p:cNvSpPr>
              <a:spLocks noChangeArrowheads="1"/>
            </p:cNvSpPr>
            <p:nvPr/>
          </p:nvSpPr>
          <p:spPr bwMode="auto">
            <a:xfrm>
              <a:off x="3927" y="212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05" name="Rectangle 98"/>
            <p:cNvSpPr>
              <a:spLocks noChangeArrowheads="1"/>
            </p:cNvSpPr>
            <p:nvPr/>
          </p:nvSpPr>
          <p:spPr bwMode="auto">
            <a:xfrm>
              <a:off x="4115" y="2122"/>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06" name="Rectangle 99"/>
            <p:cNvSpPr>
              <a:spLocks noChangeArrowheads="1"/>
            </p:cNvSpPr>
            <p:nvPr/>
          </p:nvSpPr>
          <p:spPr bwMode="auto">
            <a:xfrm>
              <a:off x="4304" y="212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07" name="Rectangle 100"/>
            <p:cNvSpPr>
              <a:spLocks noChangeArrowheads="1"/>
            </p:cNvSpPr>
            <p:nvPr/>
          </p:nvSpPr>
          <p:spPr bwMode="auto">
            <a:xfrm>
              <a:off x="4485" y="2122"/>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08" name="Rectangle 101"/>
            <p:cNvSpPr>
              <a:spLocks noChangeArrowheads="1"/>
            </p:cNvSpPr>
            <p:nvPr/>
          </p:nvSpPr>
          <p:spPr bwMode="auto">
            <a:xfrm>
              <a:off x="4674" y="212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09" name="Rectangle 102"/>
            <p:cNvSpPr>
              <a:spLocks noChangeArrowheads="1"/>
            </p:cNvSpPr>
            <p:nvPr/>
          </p:nvSpPr>
          <p:spPr bwMode="auto">
            <a:xfrm>
              <a:off x="3550" y="2310"/>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10" name="Rectangle 103"/>
            <p:cNvSpPr>
              <a:spLocks noChangeArrowheads="1"/>
            </p:cNvSpPr>
            <p:nvPr/>
          </p:nvSpPr>
          <p:spPr bwMode="auto">
            <a:xfrm>
              <a:off x="3739" y="2310"/>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11" name="Rectangle 104"/>
            <p:cNvSpPr>
              <a:spLocks noChangeArrowheads="1"/>
            </p:cNvSpPr>
            <p:nvPr/>
          </p:nvSpPr>
          <p:spPr bwMode="auto">
            <a:xfrm>
              <a:off x="3927" y="2310"/>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12" name="Rectangle 105"/>
            <p:cNvSpPr>
              <a:spLocks noChangeArrowheads="1"/>
            </p:cNvSpPr>
            <p:nvPr/>
          </p:nvSpPr>
          <p:spPr bwMode="auto">
            <a:xfrm>
              <a:off x="4115" y="2310"/>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13" name="Rectangle 106"/>
            <p:cNvSpPr>
              <a:spLocks noChangeArrowheads="1"/>
            </p:cNvSpPr>
            <p:nvPr/>
          </p:nvSpPr>
          <p:spPr bwMode="auto">
            <a:xfrm>
              <a:off x="4304" y="2310"/>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14" name="Rectangle 107"/>
            <p:cNvSpPr>
              <a:spLocks noChangeArrowheads="1"/>
            </p:cNvSpPr>
            <p:nvPr/>
          </p:nvSpPr>
          <p:spPr bwMode="auto">
            <a:xfrm>
              <a:off x="4485" y="2310"/>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15" name="Rectangle 108"/>
            <p:cNvSpPr>
              <a:spLocks noChangeArrowheads="1"/>
            </p:cNvSpPr>
            <p:nvPr/>
          </p:nvSpPr>
          <p:spPr bwMode="auto">
            <a:xfrm>
              <a:off x="4674" y="2310"/>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19516" name="Line 109"/>
            <p:cNvSpPr>
              <a:spLocks noChangeShapeType="1"/>
            </p:cNvSpPr>
            <p:nvPr/>
          </p:nvSpPr>
          <p:spPr bwMode="auto">
            <a:xfrm>
              <a:off x="3550" y="1197"/>
              <a:ext cx="1468" cy="0"/>
            </a:xfrm>
            <a:prstGeom prst="line">
              <a:avLst/>
            </a:prstGeom>
            <a:noFill/>
            <a:ln w="25400">
              <a:solidFill>
                <a:schemeClr val="accent2"/>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ur-PK"/>
            </a:p>
          </p:txBody>
        </p:sp>
        <p:sp>
          <p:nvSpPr>
            <p:cNvPr id="19517" name="Line 110"/>
            <p:cNvSpPr>
              <a:spLocks noChangeShapeType="1"/>
            </p:cNvSpPr>
            <p:nvPr/>
          </p:nvSpPr>
          <p:spPr bwMode="auto">
            <a:xfrm rot="5400000">
              <a:off x="2803" y="1944"/>
              <a:ext cx="1494" cy="0"/>
            </a:xfrm>
            <a:prstGeom prst="line">
              <a:avLst/>
            </a:prstGeom>
            <a:noFill/>
            <a:ln w="25400">
              <a:solidFill>
                <a:schemeClr val="accent2"/>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ur-PK"/>
            </a:p>
          </p:txBody>
        </p:sp>
        <p:sp>
          <p:nvSpPr>
            <p:cNvPr id="19518" name="Text Box 111"/>
            <p:cNvSpPr txBox="1">
              <a:spLocks noChangeArrowheads="1"/>
            </p:cNvSpPr>
            <p:nvPr/>
          </p:nvSpPr>
          <p:spPr bwMode="auto">
            <a:xfrm>
              <a:off x="3469" y="893"/>
              <a:ext cx="113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Enhanced Image</a:t>
              </a:r>
              <a:endParaRPr lang="en-US" altLang="ur-PK" sz="1800" b="1" i="1">
                <a:solidFill>
                  <a:srgbClr val="0033CC"/>
                </a:solidFill>
                <a:latin typeface="Times New Roman" panose="02020603050405020304" pitchFamily="18" charset="0"/>
              </a:endParaRPr>
            </a:p>
          </p:txBody>
        </p:sp>
        <p:sp>
          <p:nvSpPr>
            <p:cNvPr id="19519" name="Text Box 112"/>
            <p:cNvSpPr txBox="1">
              <a:spLocks noChangeArrowheads="1"/>
            </p:cNvSpPr>
            <p:nvPr/>
          </p:nvSpPr>
          <p:spPr bwMode="auto">
            <a:xfrm>
              <a:off x="4942" y="957"/>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x</a:t>
              </a:r>
              <a:endParaRPr lang="en-US" altLang="ur-PK" sz="1800" b="1" i="1">
                <a:solidFill>
                  <a:srgbClr val="0033CC"/>
                </a:solidFill>
                <a:latin typeface="Times New Roman" panose="02020603050405020304" pitchFamily="18" charset="0"/>
              </a:endParaRPr>
            </a:p>
          </p:txBody>
        </p:sp>
        <p:sp>
          <p:nvSpPr>
            <p:cNvPr id="19520" name="Text Box 113"/>
            <p:cNvSpPr txBox="1">
              <a:spLocks noChangeArrowheads="1"/>
            </p:cNvSpPr>
            <p:nvPr/>
          </p:nvSpPr>
          <p:spPr bwMode="auto">
            <a:xfrm>
              <a:off x="3341" y="2497"/>
              <a:ext cx="179"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y</a:t>
              </a:r>
              <a:endParaRPr lang="en-US" altLang="ur-PK" sz="1800" b="1" i="1">
                <a:solidFill>
                  <a:srgbClr val="0033CC"/>
                </a:solidFill>
                <a:latin typeface="Times New Roman" panose="02020603050405020304" pitchFamily="18" charset="0"/>
              </a:endParaRPr>
            </a:p>
          </p:txBody>
        </p:sp>
        <p:sp>
          <p:nvSpPr>
            <p:cNvPr id="19521" name="Text Box 114"/>
            <p:cNvSpPr txBox="1">
              <a:spLocks noChangeArrowheads="1"/>
            </p:cNvSpPr>
            <p:nvPr/>
          </p:nvSpPr>
          <p:spPr bwMode="auto">
            <a:xfrm>
              <a:off x="4105" y="2498"/>
              <a:ext cx="915"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Image f (x, y)</a:t>
              </a:r>
              <a:endParaRPr lang="en-US" altLang="ur-PK" sz="1800" b="1" i="1">
                <a:solidFill>
                  <a:srgbClr val="0033CC"/>
                </a:solidFill>
                <a:latin typeface="Times New Roman" panose="02020603050405020304" pitchFamily="18" charset="0"/>
              </a:endParaRPr>
            </a:p>
          </p:txBody>
        </p:sp>
      </p:grpSp>
      <p:grpSp>
        <p:nvGrpSpPr>
          <p:cNvPr id="19461" name="Group 126"/>
          <p:cNvGrpSpPr>
            <a:grpSpLocks/>
          </p:cNvGrpSpPr>
          <p:nvPr/>
        </p:nvGrpSpPr>
        <p:grpSpPr bwMode="auto">
          <a:xfrm>
            <a:off x="2162629" y="5347607"/>
            <a:ext cx="4929188" cy="1138238"/>
            <a:chOff x="1526" y="3170"/>
            <a:chExt cx="3105" cy="717"/>
          </a:xfrm>
        </p:grpSpPr>
        <p:sp>
          <p:nvSpPr>
            <p:cNvPr id="19462" name="Text Box 118"/>
            <p:cNvSpPr txBox="1">
              <a:spLocks noChangeArrowheads="1"/>
            </p:cNvSpPr>
            <p:nvPr/>
          </p:nvSpPr>
          <p:spPr bwMode="auto">
            <a:xfrm>
              <a:off x="1526" y="3346"/>
              <a:ext cx="51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i="1">
                  <a:latin typeface="Times New Roman" panose="02020603050405020304" pitchFamily="18" charset="0"/>
                  <a:cs typeface="Times New Roman" panose="02020603050405020304" pitchFamily="18" charset="0"/>
                </a:rPr>
                <a:t>s = </a:t>
              </a:r>
              <a:endParaRPr lang="en-US" altLang="ur-PK" i="1">
                <a:latin typeface="Times New Roman" panose="02020603050405020304" pitchFamily="18" charset="0"/>
                <a:cs typeface="Times New Roman" panose="02020603050405020304" pitchFamily="18" charset="0"/>
              </a:endParaRPr>
            </a:p>
          </p:txBody>
        </p:sp>
        <p:sp>
          <p:nvSpPr>
            <p:cNvPr id="19463" name="AutoShape 119"/>
            <p:cNvSpPr>
              <a:spLocks/>
            </p:cNvSpPr>
            <p:nvPr/>
          </p:nvSpPr>
          <p:spPr bwMode="auto">
            <a:xfrm>
              <a:off x="2089" y="3209"/>
              <a:ext cx="175" cy="638"/>
            </a:xfrm>
            <a:prstGeom prst="leftBrace">
              <a:avLst>
                <a:gd name="adj1" fmla="val 30381"/>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endParaRPr lang="en-GB" altLang="ur-PK" sz="1800"/>
            </a:p>
          </p:txBody>
        </p:sp>
        <p:grpSp>
          <p:nvGrpSpPr>
            <p:cNvPr id="19464" name="Group 125"/>
            <p:cNvGrpSpPr>
              <a:grpSpLocks/>
            </p:cNvGrpSpPr>
            <p:nvPr/>
          </p:nvGrpSpPr>
          <p:grpSpPr bwMode="auto">
            <a:xfrm>
              <a:off x="2218" y="3170"/>
              <a:ext cx="2413" cy="717"/>
              <a:chOff x="2218" y="3170"/>
              <a:chExt cx="2413" cy="717"/>
            </a:xfrm>
          </p:grpSpPr>
          <p:sp>
            <p:nvSpPr>
              <p:cNvPr id="19465" name="Text Box 123"/>
              <p:cNvSpPr txBox="1">
                <a:spLocks noChangeArrowheads="1"/>
              </p:cNvSpPr>
              <p:nvPr/>
            </p:nvSpPr>
            <p:spPr bwMode="auto">
              <a:xfrm>
                <a:off x="2218" y="3522"/>
                <a:ext cx="237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i="1">
                    <a:latin typeface="Times New Roman" panose="02020603050405020304" pitchFamily="18" charset="0"/>
                    <a:cs typeface="Times New Roman" panose="02020603050405020304" pitchFamily="18" charset="0"/>
                  </a:rPr>
                  <a:t>0.0    r &lt;= threshold</a:t>
                </a:r>
                <a:endParaRPr lang="en-US" altLang="ur-PK" i="1">
                  <a:latin typeface="Times New Roman" panose="02020603050405020304" pitchFamily="18" charset="0"/>
                  <a:cs typeface="Times New Roman" panose="02020603050405020304" pitchFamily="18" charset="0"/>
                </a:endParaRPr>
              </a:p>
            </p:txBody>
          </p:sp>
          <p:sp>
            <p:nvSpPr>
              <p:cNvPr id="19466" name="Text Box 124"/>
              <p:cNvSpPr txBox="1">
                <a:spLocks noChangeArrowheads="1"/>
              </p:cNvSpPr>
              <p:nvPr/>
            </p:nvSpPr>
            <p:spPr bwMode="auto">
              <a:xfrm>
                <a:off x="2218" y="3170"/>
                <a:ext cx="241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i="1">
                    <a:latin typeface="Times New Roman" panose="02020603050405020304" pitchFamily="18" charset="0"/>
                    <a:cs typeface="Times New Roman" panose="02020603050405020304" pitchFamily="18" charset="0"/>
                  </a:rPr>
                  <a:t>1.0    r  &gt;  threshold</a:t>
                </a:r>
                <a:endParaRPr lang="en-US" altLang="ur-PK" i="1">
                  <a:latin typeface="Times New Roman" panose="02020603050405020304" pitchFamily="18" charset="0"/>
                  <a:cs typeface="Times New Roman" panose="02020603050405020304" pitchFamily="18" charset="0"/>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GB" altLang="ur-PK">
                <a:ea typeface="ＭＳ Ｐゴシック" panose="020B0600070205080204" pitchFamily="34" charset="-128"/>
              </a:rPr>
              <a:t>Intensity Transformations</a:t>
            </a:r>
          </a:p>
        </p:txBody>
      </p:sp>
      <p:pic>
        <p:nvPicPr>
          <p:cNvPr id="215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75" y="1731963"/>
            <a:ext cx="8143875" cy="403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265751" y="624110"/>
            <a:ext cx="3102795" cy="1280890"/>
          </a:xfrm>
        </p:spPr>
        <p:txBody>
          <a:bodyPr>
            <a:normAutofit/>
          </a:bodyPr>
          <a:lstStyle/>
          <a:p>
            <a:pPr eaLnBrk="1" hangingPunct="1"/>
            <a:r>
              <a:rPr lang="en-IE" altLang="ur-PK" sz="2800">
                <a:ea typeface="ＭＳ Ｐゴシック" panose="020B0600070205080204" pitchFamily="34" charset="-128"/>
              </a:rPr>
              <a:t>Basic Grey Level Transformations</a:t>
            </a:r>
            <a:endParaRPr lang="en-US" altLang="ur-PK" sz="2800">
              <a:ea typeface="ＭＳ Ｐゴシック" panose="020B0600070205080204" pitchFamily="34" charset="-128"/>
            </a:endParaRPr>
          </a:p>
        </p:txBody>
      </p:sp>
      <p:sp>
        <p:nvSpPr>
          <p:cNvPr id="22531" name="Rectangle 3"/>
          <p:cNvSpPr>
            <a:spLocks noGrp="1" noChangeArrowheads="1"/>
          </p:cNvSpPr>
          <p:nvPr>
            <p:ph idx="1"/>
          </p:nvPr>
        </p:nvSpPr>
        <p:spPr>
          <a:xfrm>
            <a:off x="1262967" y="2133600"/>
            <a:ext cx="3105579" cy="3777622"/>
          </a:xfrm>
        </p:spPr>
        <p:txBody>
          <a:bodyPr vert="horz" lIns="91440" tIns="45720" rIns="91440" bIns="45720" rtlCol="0">
            <a:normAutofit/>
          </a:bodyPr>
          <a:lstStyle/>
          <a:p>
            <a:pPr marL="0" indent="0" eaLnBrk="1" hangingPunct="1">
              <a:lnSpc>
                <a:spcPct val="90000"/>
              </a:lnSpc>
            </a:pPr>
            <a:r>
              <a:rPr lang="en-IE" altLang="ur-PK">
                <a:solidFill>
                  <a:srgbClr val="000000"/>
                </a:solidFill>
                <a:ea typeface="ＭＳ Ｐゴシック"/>
                <a:cs typeface="Tahoma"/>
              </a:rPr>
              <a:t>There are different kinds of grey level transformations</a:t>
            </a:r>
          </a:p>
          <a:p>
            <a:pPr marL="0" indent="0" eaLnBrk="1" hangingPunct="1">
              <a:lnSpc>
                <a:spcPct val="90000"/>
              </a:lnSpc>
            </a:pPr>
            <a:r>
              <a:rPr lang="en-IE" altLang="ur-PK">
                <a:solidFill>
                  <a:srgbClr val="000000"/>
                </a:solidFill>
                <a:ea typeface="ＭＳ Ｐゴシック"/>
                <a:cs typeface="Tahoma"/>
              </a:rPr>
              <a:t>Three of the most </a:t>
            </a:r>
            <a:br>
              <a:rPr lang="en-IE" altLang="ur-PK">
                <a:solidFill>
                  <a:srgbClr val="000000"/>
                </a:solidFill>
                <a:ea typeface="ＭＳ Ｐゴシック" panose="020B0600070205080204" pitchFamily="34" charset="-128"/>
              </a:rPr>
            </a:br>
            <a:r>
              <a:rPr lang="en-IE" altLang="ur-PK">
                <a:solidFill>
                  <a:srgbClr val="000000"/>
                </a:solidFill>
                <a:ea typeface="ＭＳ Ｐゴシック"/>
                <a:cs typeface="Tahoma"/>
              </a:rPr>
              <a:t>common are shown </a:t>
            </a:r>
            <a:br>
              <a:rPr lang="en-IE" altLang="ur-PK">
                <a:solidFill>
                  <a:srgbClr val="000000"/>
                </a:solidFill>
                <a:ea typeface="ＭＳ Ｐゴシック" panose="020B0600070205080204" pitchFamily="34" charset="-128"/>
              </a:rPr>
            </a:br>
            <a:r>
              <a:rPr lang="en-IE" altLang="ur-PK">
                <a:solidFill>
                  <a:srgbClr val="000000"/>
                </a:solidFill>
                <a:ea typeface="ＭＳ Ｐゴシック"/>
                <a:cs typeface="Tahoma"/>
              </a:rPr>
              <a:t>here</a:t>
            </a:r>
          </a:p>
          <a:p>
            <a:pPr lvl="1">
              <a:lnSpc>
                <a:spcPct val="90000"/>
              </a:lnSpc>
            </a:pPr>
            <a:r>
              <a:rPr lang="en-IE" altLang="ur-PK">
                <a:solidFill>
                  <a:srgbClr val="000000"/>
                </a:solidFill>
                <a:ea typeface="ＭＳ Ｐゴシック"/>
                <a:cs typeface="Tahoma"/>
              </a:rPr>
              <a:t>Linear </a:t>
            </a:r>
            <a:endParaRPr lang="en-IE" altLang="ur-PK">
              <a:solidFill>
                <a:srgbClr val="000000"/>
              </a:solidFill>
              <a:ea typeface="ＭＳ Ｐゴシック" panose="020B0600070205080204" pitchFamily="34" charset="-128"/>
              <a:cs typeface="Tahoma"/>
            </a:endParaRPr>
          </a:p>
          <a:p>
            <a:pPr lvl="2" eaLnBrk="1" hangingPunct="1">
              <a:lnSpc>
                <a:spcPct val="90000"/>
              </a:lnSpc>
            </a:pPr>
            <a:r>
              <a:rPr lang="en-IE" altLang="ur-PK">
                <a:solidFill>
                  <a:srgbClr val="000000"/>
                </a:solidFill>
                <a:ea typeface="ＭＳ Ｐゴシック"/>
                <a:cs typeface="Tahoma"/>
              </a:rPr>
              <a:t>Negative/Identity</a:t>
            </a:r>
          </a:p>
          <a:p>
            <a:pPr lvl="1" eaLnBrk="1" hangingPunct="1">
              <a:lnSpc>
                <a:spcPct val="90000"/>
              </a:lnSpc>
            </a:pPr>
            <a:r>
              <a:rPr lang="en-IE" altLang="ur-PK">
                <a:solidFill>
                  <a:srgbClr val="000000"/>
                </a:solidFill>
                <a:ea typeface="ＭＳ Ｐゴシック"/>
                <a:cs typeface="Tahoma"/>
              </a:rPr>
              <a:t>Logarithmic</a:t>
            </a:r>
          </a:p>
          <a:p>
            <a:pPr lvl="2" eaLnBrk="1" hangingPunct="1">
              <a:lnSpc>
                <a:spcPct val="90000"/>
              </a:lnSpc>
            </a:pPr>
            <a:r>
              <a:rPr lang="en-IE" altLang="ur-PK">
                <a:solidFill>
                  <a:srgbClr val="000000"/>
                </a:solidFill>
                <a:ea typeface="ＭＳ Ｐゴシック"/>
                <a:cs typeface="Tahoma"/>
              </a:rPr>
              <a:t>Log/Inverse log</a:t>
            </a:r>
          </a:p>
          <a:p>
            <a:pPr lvl="1" eaLnBrk="1" hangingPunct="1">
              <a:lnSpc>
                <a:spcPct val="90000"/>
              </a:lnSpc>
            </a:pPr>
            <a:r>
              <a:rPr lang="en-IE" altLang="ur-PK">
                <a:solidFill>
                  <a:srgbClr val="000000"/>
                </a:solidFill>
                <a:ea typeface="ＭＳ Ｐゴシック"/>
                <a:cs typeface="Tahoma"/>
              </a:rPr>
              <a:t>Power law</a:t>
            </a:r>
          </a:p>
          <a:p>
            <a:pPr lvl="2" eaLnBrk="1" hangingPunct="1">
              <a:lnSpc>
                <a:spcPct val="90000"/>
              </a:lnSpc>
            </a:pPr>
            <a:r>
              <a:rPr lang="en-IE" altLang="ur-PK">
                <a:solidFill>
                  <a:srgbClr val="000000"/>
                </a:solidFill>
                <a:ea typeface="ＭＳ Ｐゴシック"/>
                <a:cs typeface="Tahoma"/>
              </a:rPr>
              <a:t>n</a:t>
            </a:r>
            <a:r>
              <a:rPr lang="en-IE" altLang="ur-PK" baseline="30000">
                <a:solidFill>
                  <a:srgbClr val="000000"/>
                </a:solidFill>
                <a:ea typeface="ＭＳ Ｐゴシック"/>
                <a:cs typeface="Tahoma"/>
              </a:rPr>
              <a:t>th</a:t>
            </a:r>
            <a:r>
              <a:rPr lang="en-IE" altLang="ur-PK">
                <a:solidFill>
                  <a:srgbClr val="000000"/>
                </a:solidFill>
                <a:ea typeface="ＭＳ Ｐゴシック"/>
                <a:cs typeface="Tahoma"/>
              </a:rPr>
              <a:t> power/n</a:t>
            </a:r>
            <a:r>
              <a:rPr lang="en-IE" altLang="ur-PK" baseline="30000">
                <a:solidFill>
                  <a:srgbClr val="000000"/>
                </a:solidFill>
                <a:ea typeface="ＭＳ Ｐゴシック"/>
                <a:cs typeface="Tahoma"/>
              </a:rPr>
              <a:t>th</a:t>
            </a:r>
            <a:r>
              <a:rPr lang="en-IE" altLang="ur-PK">
                <a:solidFill>
                  <a:srgbClr val="000000"/>
                </a:solidFill>
                <a:ea typeface="ＭＳ Ｐゴシック"/>
                <a:cs typeface="Tahoma"/>
              </a:rPr>
              <a:t> root</a:t>
            </a:r>
            <a:endParaRPr lang="en-US" altLang="ur-PK">
              <a:solidFill>
                <a:srgbClr val="000000"/>
              </a:solidFill>
              <a:ea typeface="ＭＳ Ｐゴシック"/>
              <a:cs typeface="Tahoma"/>
            </a:endParaRPr>
          </a:p>
        </p:txBody>
      </p:sp>
      <p:pic>
        <p:nvPicPr>
          <p:cNvPr id="22532" name="Picture 4"/>
          <p:cNvPicPr>
            <a:picLocks noChangeAspect="1" noChangeArrowheads="1"/>
          </p:cNvPicPr>
          <p:nvPr/>
        </p:nvPicPr>
        <p:blipFill>
          <a:blip r:embed="rId3">
            <a:extLst>
              <a:ext uri="{28A0092B-C50C-407E-A947-70E740481C1C}">
                <a14:useLocalDpi xmlns:a14="http://schemas.microsoft.com/office/drawing/2010/main" val="0"/>
              </a:ext>
            </a:extLst>
          </a:blip>
          <a:srcRect l="25534"/>
          <a:stretch>
            <a:fillRect/>
          </a:stretch>
        </p:blipFill>
        <p:spPr bwMode="auto">
          <a:xfrm>
            <a:off x="4568937" y="1305407"/>
            <a:ext cx="4088720" cy="39271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4585" name="Rectangle 24584">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5" y="-1"/>
            <a:ext cx="915543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4587" name="Group 24586">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0072" y="228600"/>
            <a:ext cx="2138628" cy="6638625"/>
            <a:chOff x="2487613" y="285750"/>
            <a:chExt cx="2428875" cy="5654676"/>
          </a:xfrm>
        </p:grpSpPr>
        <p:sp>
          <p:nvSpPr>
            <p:cNvPr id="24588"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4589"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4590"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4591"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4592"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4593"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4594"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4595"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4596"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4597"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4598"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4599"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601" name="Group 24600">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60794" y="-786"/>
            <a:ext cx="1767505" cy="6854040"/>
            <a:chOff x="6627813" y="194833"/>
            <a:chExt cx="1952625" cy="5678918"/>
          </a:xfrm>
        </p:grpSpPr>
        <p:sp>
          <p:nvSpPr>
            <p:cNvPr id="24602"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603"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604"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4605"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4606"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4607"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4608"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4609"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24610"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4611"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4612"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4613"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4578" name="Rectangle 2"/>
          <p:cNvSpPr>
            <a:spLocks noGrp="1" noChangeArrowheads="1"/>
          </p:cNvSpPr>
          <p:nvPr>
            <p:ph type="title"/>
          </p:nvPr>
        </p:nvSpPr>
        <p:spPr>
          <a:xfrm>
            <a:off x="3494640" y="624110"/>
            <a:ext cx="5133819" cy="1280890"/>
          </a:xfrm>
        </p:spPr>
        <p:txBody>
          <a:bodyPr>
            <a:normAutofit/>
          </a:bodyPr>
          <a:lstStyle/>
          <a:p>
            <a:pPr eaLnBrk="1" hangingPunct="1"/>
            <a:r>
              <a:rPr lang="en-IE" altLang="ur-PK">
                <a:ea typeface="ＭＳ Ｐゴシック" panose="020B0600070205080204" pitchFamily="34" charset="-128"/>
              </a:rPr>
              <a:t>Logarithmic Transformations</a:t>
            </a:r>
            <a:endParaRPr lang="en-US" altLang="ur-PK">
              <a:ea typeface="ＭＳ Ｐゴシック" panose="020B0600070205080204" pitchFamily="34" charset="-128"/>
            </a:endParaRPr>
          </a:p>
        </p:txBody>
      </p:sp>
      <p:sp>
        <p:nvSpPr>
          <p:cNvPr id="24615" name="Rectangle 24614">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3724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4617"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037240" y="714375"/>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24581" name="Picture 24580" descr="A visual world map made of colourful dots">
            <a:extLst>
              <a:ext uri="{FF2B5EF4-FFF2-40B4-BE49-F238E27FC236}">
                <a16:creationId xmlns:a16="http://schemas.microsoft.com/office/drawing/2014/main" id="{9738D5B6-9245-BA75-2E9A-0EE66DB62AC8}"/>
              </a:ext>
            </a:extLst>
          </p:cNvPr>
          <p:cNvPicPr>
            <a:picLocks noChangeAspect="1"/>
          </p:cNvPicPr>
          <p:nvPr/>
        </p:nvPicPr>
        <p:blipFill rotWithShape="1">
          <a:blip r:embed="rId3"/>
          <a:srcRect l="36711" r="40682" b="-10"/>
          <a:stretch/>
        </p:blipFill>
        <p:spPr>
          <a:xfrm>
            <a:off x="20" y="1730"/>
            <a:ext cx="2040388" cy="6858000"/>
          </a:xfrm>
          <a:prstGeom prst="rect">
            <a:avLst/>
          </a:prstGeom>
        </p:spPr>
      </p:pic>
      <p:sp>
        <p:nvSpPr>
          <p:cNvPr id="24579" name="Rectangle 3"/>
          <p:cNvSpPr>
            <a:spLocks noGrp="1" noChangeArrowheads="1"/>
          </p:cNvSpPr>
          <p:nvPr>
            <p:ph idx="1"/>
          </p:nvPr>
        </p:nvSpPr>
        <p:spPr>
          <a:xfrm>
            <a:off x="3492500" y="2133600"/>
            <a:ext cx="5135958" cy="3777622"/>
          </a:xfrm>
        </p:spPr>
        <p:txBody>
          <a:bodyPr vert="horz" lIns="91440" tIns="45720" rIns="91440" bIns="45720" rtlCol="0">
            <a:normAutofit/>
          </a:bodyPr>
          <a:lstStyle/>
          <a:p>
            <a:pPr marL="0" indent="0">
              <a:lnSpc>
                <a:spcPct val="90000"/>
              </a:lnSpc>
            </a:pPr>
            <a:r>
              <a:rPr lang="en-IE" altLang="ur-PK" sz="1500">
                <a:ea typeface="ＭＳ Ｐゴシック"/>
                <a:cs typeface="Tahoma"/>
              </a:rPr>
              <a:t>The general form of the log transformation is </a:t>
            </a:r>
            <a:endParaRPr lang="en-IE" altLang="ur-PK" sz="1500">
              <a:ea typeface="ＭＳ Ｐゴシック" panose="020B0600070205080204" pitchFamily="34" charset="-128"/>
            </a:endParaRPr>
          </a:p>
          <a:p>
            <a:pPr marL="0" indent="0" eaLnBrk="1" hangingPunct="1">
              <a:lnSpc>
                <a:spcPct val="90000"/>
              </a:lnSpc>
            </a:pPr>
            <a:r>
              <a:rPr lang="en-IE" altLang="ur-PK" sz="1500" i="1">
                <a:latin typeface="Times New Roman"/>
                <a:ea typeface="ＭＳ Ｐゴシック"/>
                <a:cs typeface="Tahoma"/>
              </a:rPr>
              <a:t>s = c * log</a:t>
            </a:r>
            <a:r>
              <a:rPr lang="en-IE" altLang="ur-PK" sz="1500" i="1" baseline="-25000">
                <a:latin typeface="Times New Roman"/>
                <a:ea typeface="ＭＳ Ｐゴシック"/>
                <a:cs typeface="Tahoma"/>
              </a:rPr>
              <a:t>2</a:t>
            </a:r>
            <a:r>
              <a:rPr lang="en-IE" altLang="ur-PK" sz="1500" i="1">
                <a:latin typeface="Times New Roman"/>
                <a:ea typeface="ＭＳ Ｐゴシック"/>
                <a:cs typeface="Tahoma"/>
              </a:rPr>
              <a:t>(1 + r)</a:t>
            </a:r>
          </a:p>
          <a:p>
            <a:pPr marL="0" indent="0">
              <a:lnSpc>
                <a:spcPct val="90000"/>
              </a:lnSpc>
            </a:pPr>
            <a:r>
              <a:rPr lang="en-IE" altLang="ur-PK" sz="1500">
                <a:latin typeface="Century Gothic"/>
                <a:ea typeface="ＭＳ Ｐゴシック"/>
                <a:cs typeface="Tahoma"/>
              </a:rPr>
              <a:t>R: Original pixel value</a:t>
            </a:r>
          </a:p>
          <a:p>
            <a:pPr marL="0" indent="0">
              <a:lnSpc>
                <a:spcPct val="90000"/>
              </a:lnSpc>
            </a:pPr>
            <a:r>
              <a:rPr lang="en-IE" altLang="ur-PK" sz="1500">
                <a:ea typeface="ＭＳ Ｐゴシック"/>
                <a:cs typeface="Tahoma"/>
              </a:rPr>
              <a:t>S: Transformed pixel value</a:t>
            </a:r>
          </a:p>
          <a:p>
            <a:pPr marL="0" indent="0">
              <a:lnSpc>
                <a:spcPct val="90000"/>
              </a:lnSpc>
            </a:pPr>
            <a:r>
              <a:rPr lang="en-IE" altLang="ur-PK" sz="1500">
                <a:ea typeface="ＭＳ Ｐゴシック"/>
                <a:cs typeface="Tahoma"/>
              </a:rPr>
              <a:t>C: Scale of the transformation</a:t>
            </a:r>
          </a:p>
          <a:p>
            <a:pPr marL="0" indent="0">
              <a:lnSpc>
                <a:spcPct val="90000"/>
              </a:lnSpc>
            </a:pPr>
            <a:r>
              <a:rPr lang="en-IE" altLang="ur-PK" sz="1500">
                <a:ea typeface="ＭＳ Ｐゴシック"/>
                <a:cs typeface="Tahoma"/>
              </a:rPr>
              <a:t>The log transformation maps </a:t>
            </a:r>
            <a:r>
              <a:rPr lang="en-IE" altLang="ur-PK" sz="1500" b="1">
                <a:ea typeface="ＭＳ Ｐゴシック"/>
                <a:cs typeface="Tahoma"/>
              </a:rPr>
              <a:t>a narrow range</a:t>
            </a:r>
            <a:r>
              <a:rPr lang="en-IE" altLang="ur-PK" sz="1500">
                <a:ea typeface="ＭＳ Ｐゴシック"/>
                <a:cs typeface="Tahoma"/>
              </a:rPr>
              <a:t> of </a:t>
            </a:r>
            <a:r>
              <a:rPr lang="en-IE" altLang="ur-PK" sz="1500" b="1" u="sng">
                <a:ea typeface="ＭＳ Ｐゴシック"/>
                <a:cs typeface="Tahoma"/>
              </a:rPr>
              <a:t>low input grey</a:t>
            </a:r>
            <a:r>
              <a:rPr lang="en-IE" altLang="ur-PK" sz="1500">
                <a:ea typeface="ＭＳ Ｐゴシック"/>
                <a:cs typeface="Tahoma"/>
              </a:rPr>
              <a:t> level values into a </a:t>
            </a:r>
            <a:r>
              <a:rPr lang="en-IE" altLang="ur-PK" sz="1500" b="1">
                <a:ea typeface="ＭＳ Ｐゴシック"/>
                <a:cs typeface="Tahoma"/>
              </a:rPr>
              <a:t>wider range of output values (stretching)</a:t>
            </a:r>
            <a:endParaRPr lang="en-IE" sz="1500">
              <a:ea typeface="ＭＳ Ｐゴシック"/>
              <a:cs typeface="Tahoma"/>
            </a:endParaRPr>
          </a:p>
          <a:p>
            <a:pPr marL="0" indent="0" eaLnBrk="1" hangingPunct="1">
              <a:lnSpc>
                <a:spcPct val="90000"/>
              </a:lnSpc>
            </a:pPr>
            <a:r>
              <a:rPr lang="en-IE" altLang="ur-PK" sz="1500">
                <a:ea typeface="ＭＳ Ｐゴシック"/>
                <a:cs typeface="Tahoma"/>
              </a:rPr>
              <a:t>The </a:t>
            </a:r>
            <a:r>
              <a:rPr lang="en-IE" altLang="ur-PK" sz="1500" b="1">
                <a:ea typeface="ＭＳ Ｐゴシック"/>
                <a:cs typeface="Tahoma"/>
              </a:rPr>
              <a:t>inverse log</a:t>
            </a:r>
            <a:r>
              <a:rPr lang="en-IE" altLang="ur-PK" sz="1500">
                <a:ea typeface="ＭＳ Ｐゴシック"/>
                <a:cs typeface="Tahoma"/>
              </a:rPr>
              <a:t> transformation performs the opposite transformation</a:t>
            </a:r>
          </a:p>
          <a:p>
            <a:pPr marL="0" indent="0" eaLnBrk="1" hangingPunct="1">
              <a:lnSpc>
                <a:spcPct val="90000"/>
              </a:lnSpc>
            </a:pPr>
            <a:r>
              <a:rPr lang="en-GB" altLang="ur-PK" sz="1500" b="1">
                <a:ea typeface="ＭＳ Ｐゴシック"/>
                <a:cs typeface="Tahoma"/>
              </a:rPr>
              <a:t>Log transformation increases brightness and contrast of dark regions while reduces contrast of light regions.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519239" y="624110"/>
            <a:ext cx="7015161" cy="720040"/>
          </a:xfrm>
        </p:spPr>
        <p:txBody>
          <a:bodyPr/>
          <a:lstStyle/>
          <a:p>
            <a:pPr eaLnBrk="1" hangingPunct="1"/>
            <a:r>
              <a:rPr lang="en-IE" altLang="ur-PK" sz="3600" dirty="0">
                <a:ea typeface="ＭＳ Ｐゴシック"/>
                <a:cs typeface="Tahoma"/>
              </a:rPr>
              <a:t>Logarithmic Transformations</a:t>
            </a:r>
            <a:r>
              <a:rPr lang="en-IE" altLang="ur-PK" dirty="0">
                <a:ea typeface="ＭＳ Ｐゴシック"/>
                <a:cs typeface="Tahoma"/>
              </a:rPr>
              <a:t>...</a:t>
            </a:r>
            <a:endParaRPr lang="en-IE" altLang="ur-PK" sz="3600" dirty="0">
              <a:ea typeface="ＭＳ Ｐゴシック"/>
              <a:cs typeface="Tahoma"/>
            </a:endParaRPr>
          </a:p>
        </p:txBody>
      </p:sp>
      <p:sp>
        <p:nvSpPr>
          <p:cNvPr id="26627" name="Rectangle 3"/>
          <p:cNvSpPr>
            <a:spLocks noGrp="1" noChangeArrowheads="1"/>
          </p:cNvSpPr>
          <p:nvPr>
            <p:ph idx="1"/>
          </p:nvPr>
        </p:nvSpPr>
        <p:spPr>
          <a:xfrm>
            <a:off x="457200" y="1340599"/>
            <a:ext cx="8229600" cy="1427223"/>
          </a:xfrm>
        </p:spPr>
        <p:txBody>
          <a:bodyPr/>
          <a:lstStyle/>
          <a:p>
            <a:pPr marL="0" indent="0" algn="just" eaLnBrk="1" hangingPunct="1">
              <a:lnSpc>
                <a:spcPct val="90000"/>
              </a:lnSpc>
            </a:pPr>
            <a:r>
              <a:rPr lang="en-IE" altLang="ur-PK" dirty="0">
                <a:ea typeface="ＭＳ Ｐゴシック" panose="020B0600070205080204" pitchFamily="34" charset="-128"/>
              </a:rPr>
              <a:t>Log functions are particularly useful when the input grey level values may have an extremely large range of values</a:t>
            </a:r>
          </a:p>
          <a:p>
            <a:pPr marL="0" indent="0" algn="just" eaLnBrk="1" hangingPunct="1">
              <a:lnSpc>
                <a:spcPct val="90000"/>
              </a:lnSpc>
            </a:pPr>
            <a:r>
              <a:rPr lang="en-IE" altLang="ur-PK" dirty="0">
                <a:ea typeface="ＭＳ Ｐゴシック" panose="020B0600070205080204" pitchFamily="34" charset="-128"/>
              </a:rPr>
              <a:t>In the following example the Fourier transform of an image is put through a log transform to reveal more detail</a:t>
            </a:r>
            <a:endParaRPr lang="en-US" altLang="ur-PK" dirty="0">
              <a:ea typeface="ＭＳ Ｐゴシック" panose="020B0600070205080204" pitchFamily="34" charset="-128"/>
            </a:endParaRPr>
          </a:p>
        </p:txBody>
      </p:sp>
      <p:sp>
        <p:nvSpPr>
          <p:cNvPr id="26630" name="AutoShape 6"/>
          <p:cNvSpPr>
            <a:spLocks noChangeArrowheads="1"/>
          </p:cNvSpPr>
          <p:nvPr/>
        </p:nvSpPr>
        <p:spPr bwMode="auto">
          <a:xfrm>
            <a:off x="4687099" y="4014078"/>
            <a:ext cx="1779587" cy="849312"/>
          </a:xfrm>
          <a:prstGeom prst="rightArrow">
            <a:avLst>
              <a:gd name="adj1" fmla="val 50000"/>
              <a:gd name="adj2" fmla="val 52383"/>
            </a:avLst>
          </a:prstGeom>
          <a:solidFill>
            <a:srgbClr val="000080"/>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r>
              <a:rPr lang="en-IE" altLang="ur-PK" sz="1800" b="1" i="1" dirty="0">
                <a:solidFill>
                  <a:schemeClr val="bg1"/>
                </a:solidFill>
                <a:latin typeface="Times New Roman" panose="02020603050405020304" pitchFamily="18" charset="0"/>
              </a:rPr>
              <a:t>s = log</a:t>
            </a:r>
            <a:r>
              <a:rPr lang="en-IE" altLang="ur-PK" sz="1800" b="1" i="1" baseline="-25000" dirty="0">
                <a:solidFill>
                  <a:schemeClr val="bg1"/>
                </a:solidFill>
                <a:latin typeface="Times New Roman" panose="02020603050405020304" pitchFamily="18" charset="0"/>
              </a:rPr>
              <a:t>e</a:t>
            </a:r>
            <a:r>
              <a:rPr lang="en-IE" altLang="ur-PK" sz="1800" b="1" i="1" dirty="0">
                <a:solidFill>
                  <a:schemeClr val="bg1"/>
                </a:solidFill>
                <a:latin typeface="Times New Roman" panose="02020603050405020304" pitchFamily="18" charset="0"/>
              </a:rPr>
              <a:t>(1 + r)</a:t>
            </a:r>
            <a:endParaRPr lang="en-US" altLang="ur-PK" sz="1800" b="1" i="1" dirty="0">
              <a:solidFill>
                <a:schemeClr val="bg1"/>
              </a:solidFill>
              <a:latin typeface="Times New Roman" panose="02020603050405020304" pitchFamily="18" charset="0"/>
            </a:endParaRPr>
          </a:p>
        </p:txBody>
      </p:sp>
      <p:sp>
        <p:nvSpPr>
          <p:cNvPr id="10" name="Rectangle 7" descr="lena_gray256"/>
          <p:cNvSpPr>
            <a:spLocks noChangeArrowheads="1"/>
          </p:cNvSpPr>
          <p:nvPr/>
        </p:nvSpPr>
        <p:spPr bwMode="auto">
          <a:xfrm>
            <a:off x="2963578" y="3099488"/>
            <a:ext cx="1257299" cy="1186278"/>
          </a:xfrm>
          <a:prstGeom prst="rect">
            <a:avLst/>
          </a:prstGeom>
          <a:blipFill dpi="0" rotWithShape="1">
            <a:blip r:embed="rId3"/>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lnSpc>
                <a:spcPct val="100000"/>
              </a:lnSpc>
              <a:buClrTx/>
              <a:buSzTx/>
              <a:buFontTx/>
              <a:buNone/>
            </a:pPr>
            <a:endParaRPr lang="en-US" sz="2000">
              <a:solidFill>
                <a:srgbClr val="000000"/>
              </a:solidFill>
              <a:latin typeface="Tahoma" panose="020B0604030504040204" pitchFamily="34" charset="0"/>
              <a:ea typeface="PMingLiU"/>
            </a:endParaRPr>
          </a:p>
        </p:txBody>
      </p:sp>
      <p:sp>
        <p:nvSpPr>
          <p:cNvPr id="11" name="Rectangle 8"/>
          <p:cNvSpPr>
            <a:spLocks noChangeArrowheads="1"/>
          </p:cNvSpPr>
          <p:nvPr/>
        </p:nvSpPr>
        <p:spPr bwMode="auto">
          <a:xfrm>
            <a:off x="6794547" y="3205705"/>
            <a:ext cx="1257299" cy="1186278"/>
          </a:xfrm>
          <a:prstGeom prst="rect">
            <a:avLst/>
          </a:prstGeom>
          <a:blipFill dpi="0" rotWithShape="1">
            <a:blip r:embed="rId4"/>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lnSpc>
                <a:spcPct val="100000"/>
              </a:lnSpc>
              <a:buClrTx/>
              <a:buSzTx/>
              <a:buFontTx/>
              <a:buNone/>
            </a:pPr>
            <a:endParaRPr lang="en-US" sz="2000">
              <a:solidFill>
                <a:srgbClr val="000000"/>
              </a:solidFill>
              <a:latin typeface="Tahoma" panose="020B0604030504040204" pitchFamily="34" charset="0"/>
              <a:ea typeface="PMingLiU"/>
            </a:endParaRPr>
          </a:p>
        </p:txBody>
      </p:sp>
      <p:sp>
        <p:nvSpPr>
          <p:cNvPr id="12" name="Rectangle 11" descr="lena_fft_orig"/>
          <p:cNvSpPr>
            <a:spLocks noChangeArrowheads="1"/>
          </p:cNvSpPr>
          <p:nvPr/>
        </p:nvSpPr>
        <p:spPr bwMode="auto">
          <a:xfrm>
            <a:off x="2979621" y="4599866"/>
            <a:ext cx="1257299" cy="1186278"/>
          </a:xfrm>
          <a:prstGeom prst="rect">
            <a:avLst/>
          </a:prstGeom>
          <a:blipFill dpi="0" rotWithShape="1">
            <a:blip r:embed="rId5"/>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lnSpc>
                <a:spcPct val="100000"/>
              </a:lnSpc>
              <a:buClrTx/>
              <a:buSzTx/>
              <a:buFontTx/>
              <a:buNone/>
            </a:pPr>
            <a:endParaRPr lang="en-US" sz="2000">
              <a:solidFill>
                <a:srgbClr val="000000"/>
              </a:solidFill>
              <a:latin typeface="Tahoma" panose="020B0604030504040204" pitchFamily="34" charset="0"/>
              <a:ea typeface="PMingLiU"/>
            </a:endParaRPr>
          </a:p>
        </p:txBody>
      </p:sp>
      <p:sp>
        <p:nvSpPr>
          <p:cNvPr id="13" name="Rectangle 12"/>
          <p:cNvSpPr>
            <a:spLocks noChangeArrowheads="1"/>
          </p:cNvSpPr>
          <p:nvPr/>
        </p:nvSpPr>
        <p:spPr bwMode="auto">
          <a:xfrm>
            <a:off x="6810588" y="4551740"/>
            <a:ext cx="1257299" cy="1186278"/>
          </a:xfrm>
          <a:prstGeom prst="rect">
            <a:avLst/>
          </a:prstGeom>
          <a:blipFill dpi="0" rotWithShape="1">
            <a:blip r:embed="rId6"/>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lnSpc>
                <a:spcPct val="100000"/>
              </a:lnSpc>
              <a:buClrTx/>
              <a:buSzTx/>
              <a:buFontTx/>
              <a:buNone/>
            </a:pPr>
            <a:endParaRPr lang="en-US" sz="2000">
              <a:solidFill>
                <a:srgbClr val="000000"/>
              </a:solidFill>
              <a:latin typeface="Tahoma" panose="020B0604030504040204" pitchFamily="34" charset="0"/>
              <a:ea typeface="PMingLiU"/>
            </a:endParaRPr>
          </a:p>
        </p:txBody>
      </p:sp>
      <p:sp>
        <p:nvSpPr>
          <p:cNvPr id="14" name="Rectangle 15" descr="Rectangle: Click to edit Master text styles&#10;Second level&#10;Third level&#10;Fourth level&#10;Fifth level"/>
          <p:cNvSpPr>
            <a:spLocks noChangeArrowheads="1"/>
          </p:cNvSpPr>
          <p:nvPr/>
        </p:nvSpPr>
        <p:spPr bwMode="auto">
          <a:xfrm>
            <a:off x="1742581" y="3219725"/>
            <a:ext cx="1056361" cy="524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PMingLiU"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ea typeface="PMingLiU"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ea typeface="PMingLiU"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ea typeface="PMingLiU"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ea typeface="PMingLiU" panose="02020500000000000000" pitchFamily="18" charset="-120"/>
              </a:defRPr>
            </a:lvl5pPr>
            <a:lvl6pPr marL="2514600" indent="-228600"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ea typeface="PMingLiU" panose="02020500000000000000" pitchFamily="18" charset="-120"/>
              </a:defRPr>
            </a:lvl6pPr>
            <a:lvl7pPr marL="2971800" indent="-228600"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ea typeface="PMingLiU" panose="02020500000000000000" pitchFamily="18" charset="-120"/>
              </a:defRPr>
            </a:lvl7pPr>
            <a:lvl8pPr marL="3429000" indent="-228600"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ea typeface="PMingLiU" panose="02020500000000000000" pitchFamily="18" charset="-120"/>
              </a:defRPr>
            </a:lvl8pPr>
            <a:lvl9pPr marL="3886200" indent="-228600"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ea typeface="PMingLiU" panose="02020500000000000000" pitchFamily="18" charset="-120"/>
              </a:defRPr>
            </a:lvl9pPr>
          </a:lstStyle>
          <a:p>
            <a:pPr defTabSz="914400">
              <a:lnSpc>
                <a:spcPct val="100000"/>
              </a:lnSpc>
              <a:buClr>
                <a:srgbClr val="3333CC"/>
              </a:buClr>
              <a:buFont typeface="Wingdings" panose="05000000000000000000" pitchFamily="2" charset="2"/>
              <a:buNone/>
            </a:pPr>
            <a:r>
              <a:rPr lang="en-US" dirty="0" err="1">
                <a:solidFill>
                  <a:srgbClr val="000000"/>
                </a:solidFill>
              </a:rPr>
              <a:t>lena</a:t>
            </a:r>
            <a:endParaRPr lang="en-US" dirty="0">
              <a:solidFill>
                <a:srgbClr val="000000"/>
              </a:solidFill>
            </a:endParaRPr>
          </a:p>
        </p:txBody>
      </p:sp>
      <p:sp>
        <p:nvSpPr>
          <p:cNvPr id="15" name="Rectangle 16" descr="Rectangle: Click to edit Master text styles&#10;Second level&#10;Third level&#10;Fourth level&#10;Fifth level"/>
          <p:cNvSpPr>
            <a:spLocks noChangeArrowheads="1"/>
          </p:cNvSpPr>
          <p:nvPr/>
        </p:nvSpPr>
        <p:spPr bwMode="auto">
          <a:xfrm>
            <a:off x="1220345" y="5048565"/>
            <a:ext cx="1891140" cy="524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PMingLiU"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ea typeface="PMingLiU"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ea typeface="PMingLiU"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ea typeface="PMingLiU"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ea typeface="PMingLiU" panose="02020500000000000000" pitchFamily="18" charset="-120"/>
              </a:defRPr>
            </a:lvl5pPr>
            <a:lvl6pPr marL="2514600" indent="-228600"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ea typeface="PMingLiU" panose="02020500000000000000" pitchFamily="18" charset="-120"/>
              </a:defRPr>
            </a:lvl6pPr>
            <a:lvl7pPr marL="2971800" indent="-228600"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ea typeface="PMingLiU" panose="02020500000000000000" pitchFamily="18" charset="-120"/>
              </a:defRPr>
            </a:lvl7pPr>
            <a:lvl8pPr marL="3429000" indent="-228600"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ea typeface="PMingLiU" panose="02020500000000000000" pitchFamily="18" charset="-120"/>
              </a:defRPr>
            </a:lvl8pPr>
            <a:lvl9pPr marL="3886200" indent="-228600"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ea typeface="PMingLiU" panose="02020500000000000000" pitchFamily="18" charset="-120"/>
              </a:defRPr>
            </a:lvl9pPr>
          </a:lstStyle>
          <a:p>
            <a:pPr defTabSz="914400">
              <a:lnSpc>
                <a:spcPct val="100000"/>
              </a:lnSpc>
              <a:buClr>
                <a:srgbClr val="3333CC"/>
              </a:buClr>
              <a:buFont typeface="Wingdings" panose="05000000000000000000" pitchFamily="2" charset="2"/>
              <a:buNone/>
            </a:pPr>
            <a:r>
              <a:rPr lang="en-US" dirty="0">
                <a:solidFill>
                  <a:srgbClr val="000000"/>
                </a:solidFill>
              </a:rPr>
              <a:t>FFT(</a:t>
            </a:r>
            <a:r>
              <a:rPr lang="en-US" dirty="0" err="1">
                <a:solidFill>
                  <a:srgbClr val="000000"/>
                </a:solidFill>
              </a:rPr>
              <a:t>lena</a:t>
            </a:r>
            <a:r>
              <a:rPr lang="en-US" dirty="0">
                <a:solidFill>
                  <a:srgbClr val="00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3" name="Picture 2" descr="A group of scuba divers in different colors&#10;&#10;Description automatically generated">
            <a:extLst>
              <a:ext uri="{FF2B5EF4-FFF2-40B4-BE49-F238E27FC236}">
                <a16:creationId xmlns:a16="http://schemas.microsoft.com/office/drawing/2014/main" id="{481C6946-16FA-EFF5-A2AC-1740928A5379}"/>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8003" r="20148" b="-2"/>
          <a:stretch/>
        </p:blipFill>
        <p:spPr>
          <a:xfrm>
            <a:off x="3364167" y="10"/>
            <a:ext cx="5779833" cy="6857990"/>
          </a:xfrm>
          <a:prstGeom prst="rect">
            <a:avLst/>
          </a:prstGeom>
        </p:spPr>
      </p:pic>
      <p:sp useBgFill="1">
        <p:nvSpPr>
          <p:cNvPr id="7173" name="Freeform: Shape 7172">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6127684"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dirty="0"/>
          </a:p>
        </p:txBody>
      </p:sp>
      <p:sp>
        <p:nvSpPr>
          <p:cNvPr id="7170" name="Rectangle 2"/>
          <p:cNvSpPr>
            <a:spLocks noGrp="1" noChangeArrowheads="1"/>
          </p:cNvSpPr>
          <p:nvPr>
            <p:ph type="title"/>
          </p:nvPr>
        </p:nvSpPr>
        <p:spPr>
          <a:xfrm>
            <a:off x="401643" y="624110"/>
            <a:ext cx="3467967" cy="1280890"/>
          </a:xfrm>
        </p:spPr>
        <p:txBody>
          <a:bodyPr>
            <a:normAutofit/>
          </a:bodyPr>
          <a:lstStyle/>
          <a:p>
            <a:pPr eaLnBrk="1" hangingPunct="1"/>
            <a:r>
              <a:rPr lang="en-IE" altLang="ur-PK">
                <a:ea typeface="ＭＳ Ｐゴシック" panose="020B0600070205080204" pitchFamily="34" charset="-128"/>
              </a:rPr>
              <a:t>Contents</a:t>
            </a:r>
            <a:endParaRPr lang="en-US" altLang="ur-PK">
              <a:ea typeface="ＭＳ Ｐゴシック" panose="020B0600070205080204" pitchFamily="34" charset="-128"/>
            </a:endParaRPr>
          </a:p>
        </p:txBody>
      </p:sp>
      <p:sp>
        <p:nvSpPr>
          <p:cNvPr id="7174" name="Rectangle 7173">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171" name="Rectangle 3"/>
          <p:cNvSpPr>
            <a:spLocks noGrp="1" noChangeArrowheads="1"/>
          </p:cNvSpPr>
          <p:nvPr>
            <p:ph idx="1"/>
          </p:nvPr>
        </p:nvSpPr>
        <p:spPr>
          <a:xfrm>
            <a:off x="398859" y="2133600"/>
            <a:ext cx="3469411" cy="4409466"/>
          </a:xfrm>
        </p:spPr>
        <p:txBody>
          <a:bodyPr vert="horz" lIns="91440" tIns="45720" rIns="91440" bIns="45720" rtlCol="0" anchor="t">
            <a:noAutofit/>
          </a:bodyPr>
          <a:lstStyle/>
          <a:p>
            <a:pPr marL="0" indent="0" eaLnBrk="1" hangingPunct="1">
              <a:buFontTx/>
              <a:buNone/>
            </a:pPr>
            <a:r>
              <a:rPr lang="en-IE" sz="1600" dirty="0"/>
              <a:t>image enhancement techniques working in the spatial domain:</a:t>
            </a:r>
          </a:p>
          <a:p>
            <a:pPr lvl="1" eaLnBrk="1" hangingPunct="1"/>
            <a:r>
              <a:rPr lang="en-IE" altLang="ur-PK" dirty="0">
                <a:ea typeface="ＭＳ Ｐゴシック"/>
                <a:cs typeface="Tahoma"/>
              </a:rPr>
              <a:t>Image enhancement</a:t>
            </a:r>
          </a:p>
          <a:p>
            <a:pPr lvl="1"/>
            <a:r>
              <a:rPr lang="en-IE" dirty="0">
                <a:ea typeface="ＭＳ Ｐゴシック"/>
              </a:rPr>
              <a:t>Image enhancement types</a:t>
            </a:r>
            <a:endParaRPr lang="en-IE" dirty="0">
              <a:ea typeface="ＭＳ Ｐゴシック" panose="020B0600070205080204" pitchFamily="34" charset="-128"/>
            </a:endParaRPr>
          </a:p>
          <a:p>
            <a:pPr lvl="1" eaLnBrk="1" hangingPunct="1"/>
            <a:r>
              <a:rPr lang="en-IE" altLang="ur-PK" dirty="0">
                <a:ea typeface="ＭＳ Ｐゴシック"/>
                <a:cs typeface="Tahoma"/>
              </a:rPr>
              <a:t>What is point processing?</a:t>
            </a:r>
          </a:p>
          <a:p>
            <a:pPr lvl="2" eaLnBrk="1" hangingPunct="1">
              <a:spcBef>
                <a:spcPts val="0"/>
              </a:spcBef>
            </a:pPr>
            <a:r>
              <a:rPr lang="en-IE" altLang="ur-PK" sz="1600" dirty="0">
                <a:ea typeface="ＭＳ Ｐゴシック"/>
                <a:cs typeface="Tahoma"/>
              </a:rPr>
              <a:t>Negative images</a:t>
            </a:r>
          </a:p>
          <a:p>
            <a:pPr lvl="2" eaLnBrk="1" hangingPunct="1">
              <a:spcBef>
                <a:spcPts val="0"/>
              </a:spcBef>
            </a:pPr>
            <a:r>
              <a:rPr lang="en-IE" altLang="ur-PK" sz="1600" dirty="0">
                <a:ea typeface="ＭＳ Ｐゴシック"/>
                <a:cs typeface="Tahoma"/>
              </a:rPr>
              <a:t>Thresholding</a:t>
            </a:r>
          </a:p>
          <a:p>
            <a:pPr lvl="2" eaLnBrk="1" hangingPunct="1">
              <a:spcBef>
                <a:spcPts val="0"/>
              </a:spcBef>
            </a:pPr>
            <a:r>
              <a:rPr lang="en-IE" altLang="ur-PK" sz="1600" dirty="0">
                <a:ea typeface="ＭＳ Ｐゴシック"/>
                <a:cs typeface="Tahoma"/>
              </a:rPr>
              <a:t>Logarithmic transformation</a:t>
            </a:r>
          </a:p>
          <a:p>
            <a:pPr lvl="2" eaLnBrk="1" hangingPunct="1">
              <a:spcBef>
                <a:spcPts val="0"/>
              </a:spcBef>
            </a:pPr>
            <a:r>
              <a:rPr lang="en-IE" altLang="ur-PK" sz="1600" dirty="0">
                <a:ea typeface="ＭＳ Ｐゴシック"/>
                <a:cs typeface="Tahoma"/>
              </a:rPr>
              <a:t>Power law transforms</a:t>
            </a:r>
          </a:p>
          <a:p>
            <a:pPr lvl="2" eaLnBrk="1" hangingPunct="1">
              <a:spcBef>
                <a:spcPts val="0"/>
              </a:spcBef>
            </a:pPr>
            <a:r>
              <a:rPr lang="en-IE" altLang="ur-PK" sz="1600" dirty="0">
                <a:ea typeface="ＭＳ Ｐゴシック"/>
                <a:cs typeface="Tahoma"/>
              </a:rPr>
              <a:t>Grey level slicing</a:t>
            </a:r>
          </a:p>
          <a:p>
            <a:pPr lvl="2" eaLnBrk="1" hangingPunct="1">
              <a:spcBef>
                <a:spcPts val="0"/>
              </a:spcBef>
            </a:pPr>
            <a:r>
              <a:rPr lang="en-IE" altLang="ur-PK" sz="1600" dirty="0">
                <a:ea typeface="ＭＳ Ｐゴシック"/>
                <a:cs typeface="Tahoma"/>
              </a:rPr>
              <a:t>Bit plane slicing</a:t>
            </a:r>
          </a:p>
          <a:p>
            <a:pPr lvl="1" eaLnBrk="1" hangingPunct="1"/>
            <a:r>
              <a:rPr lang="en-IE" altLang="ur-PK" dirty="0">
                <a:ea typeface="ＭＳ Ｐゴシック"/>
                <a:cs typeface="Tahoma"/>
              </a:rPr>
              <a:t>Histogram processing</a:t>
            </a:r>
          </a:p>
        </p:txBody>
      </p:sp>
      <p:sp>
        <p:nvSpPr>
          <p:cNvPr id="4" name="TextBox 3">
            <a:extLst>
              <a:ext uri="{FF2B5EF4-FFF2-40B4-BE49-F238E27FC236}">
                <a16:creationId xmlns:a16="http://schemas.microsoft.com/office/drawing/2014/main" id="{9506BF4C-42DC-256E-404B-78252E5F5F10}"/>
              </a:ext>
            </a:extLst>
          </p:cNvPr>
          <p:cNvSpPr txBox="1"/>
          <p:nvPr/>
        </p:nvSpPr>
        <p:spPr>
          <a:xfrm>
            <a:off x="6250259" y="6657945"/>
            <a:ext cx="2893741" cy="200055"/>
          </a:xfrm>
          <a:prstGeom prst="rect">
            <a:avLst/>
          </a:prstGeom>
          <a:solidFill>
            <a:srgbClr val="000000"/>
          </a:solidFill>
        </p:spPr>
        <p:txBody>
          <a:bodyPr wrap="none">
            <a:spAutoFit/>
          </a:bodyPr>
          <a:lstStyle/>
          <a:p>
            <a:pPr algn="r">
              <a:spcAft>
                <a:spcPts val="600"/>
              </a:spcAft>
            </a:pPr>
            <a:r>
              <a:rPr lang="en-US" sz="700">
                <a:solidFill>
                  <a:srgbClr val="FFFFFF"/>
                </a:solidFill>
                <a:latin typeface="+mn-lt"/>
                <a:ea typeface="+mn-ea"/>
                <a:hlinkClick r:id="rId4">
                  <a:extLst>
                    <a:ext uri="{A12FA001-AC4F-418D-AE19-62706E023703}">
                      <ahyp:hlinkClr xmlns:ahyp="http://schemas.microsoft.com/office/drawing/2018/hyperlinkcolor" val="tx"/>
                    </a:ext>
                  </a:extLst>
                </a:hlinkClick>
              </a:rPr>
              <a:t>This Photo</a:t>
            </a:r>
            <a:r>
              <a:rPr lang="en-US" sz="700">
                <a:solidFill>
                  <a:srgbClr val="FFFFFF"/>
                </a:solidFill>
                <a:latin typeface="+mn-lt"/>
                <a:ea typeface="+mn-ea"/>
              </a:rPr>
              <a:t> by Unknown author is licensed under </a:t>
            </a:r>
            <a:r>
              <a:rPr lang="en-US" sz="700">
                <a:solidFill>
                  <a:srgbClr val="FFFFFF"/>
                </a:solidFill>
                <a:latin typeface="+mn-lt"/>
                <a:ea typeface="+mn-ea"/>
                <a:hlinkClick r:id="rId5">
                  <a:extLst>
                    <a:ext uri="{A12FA001-AC4F-418D-AE19-62706E023703}">
                      <ahyp:hlinkClr xmlns:ahyp="http://schemas.microsoft.com/office/drawing/2018/hyperlinkcolor" val="tx"/>
                    </a:ext>
                  </a:extLst>
                </a:hlinkClick>
              </a:rPr>
              <a:t>CC BY-NC-ND</a:t>
            </a:r>
            <a:r>
              <a:rPr lang="en-US" sz="700">
                <a:solidFill>
                  <a:srgbClr val="FFFFFF"/>
                </a:solidFill>
                <a:latin typeface="+mn-lt"/>
                <a:ea typeface="+mn-ea"/>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419846" y="595713"/>
            <a:ext cx="6858976" cy="769735"/>
          </a:xfrm>
        </p:spPr>
        <p:txBody>
          <a:bodyPr/>
          <a:lstStyle/>
          <a:p>
            <a:pPr eaLnBrk="1" hangingPunct="1"/>
            <a:r>
              <a:rPr lang="en-IE" altLang="ur-PK" sz="3600" dirty="0">
                <a:ea typeface="ＭＳ Ｐゴシック"/>
                <a:cs typeface="Tahoma"/>
              </a:rPr>
              <a:t>Logarithmic Transformations</a:t>
            </a:r>
            <a:r>
              <a:rPr lang="en-IE" altLang="ur-PK" dirty="0">
                <a:ea typeface="ＭＳ Ｐゴシック"/>
                <a:cs typeface="Tahoma"/>
              </a:rPr>
              <a:t>...</a:t>
            </a:r>
            <a:endParaRPr lang="en-IE" altLang="ur-PK" sz="3600" dirty="0">
              <a:ea typeface="ＭＳ Ｐゴシック"/>
              <a:cs typeface="Tahoma"/>
            </a:endParaRPr>
          </a:p>
        </p:txBody>
      </p:sp>
      <p:grpSp>
        <p:nvGrpSpPr>
          <p:cNvPr id="28675" name="Group 3"/>
          <p:cNvGrpSpPr>
            <a:grpSpLocks/>
          </p:cNvGrpSpPr>
          <p:nvPr/>
        </p:nvGrpSpPr>
        <p:grpSpPr bwMode="auto">
          <a:xfrm>
            <a:off x="920750" y="1446213"/>
            <a:ext cx="2840038" cy="2890837"/>
            <a:chOff x="580" y="911"/>
            <a:chExt cx="1789" cy="1821"/>
          </a:xfrm>
        </p:grpSpPr>
        <p:sp>
          <p:nvSpPr>
            <p:cNvPr id="28734" name="Rectangle 4"/>
            <p:cNvSpPr>
              <a:spLocks noChangeArrowheads="1"/>
            </p:cNvSpPr>
            <p:nvPr/>
          </p:nvSpPr>
          <p:spPr bwMode="auto">
            <a:xfrm>
              <a:off x="789" y="1198"/>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35" name="Rectangle 5"/>
            <p:cNvSpPr>
              <a:spLocks noChangeArrowheads="1"/>
            </p:cNvSpPr>
            <p:nvPr/>
          </p:nvSpPr>
          <p:spPr bwMode="auto">
            <a:xfrm>
              <a:off x="978" y="1198"/>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36" name="Rectangle 6"/>
            <p:cNvSpPr>
              <a:spLocks noChangeArrowheads="1"/>
            </p:cNvSpPr>
            <p:nvPr/>
          </p:nvSpPr>
          <p:spPr bwMode="auto">
            <a:xfrm>
              <a:off x="1166" y="1198"/>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37" name="Rectangle 7"/>
            <p:cNvSpPr>
              <a:spLocks noChangeArrowheads="1"/>
            </p:cNvSpPr>
            <p:nvPr/>
          </p:nvSpPr>
          <p:spPr bwMode="auto">
            <a:xfrm>
              <a:off x="1354" y="1198"/>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38" name="Rectangle 8"/>
            <p:cNvSpPr>
              <a:spLocks noChangeArrowheads="1"/>
            </p:cNvSpPr>
            <p:nvPr/>
          </p:nvSpPr>
          <p:spPr bwMode="auto">
            <a:xfrm>
              <a:off x="1543" y="1198"/>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39" name="Rectangle 9"/>
            <p:cNvSpPr>
              <a:spLocks noChangeArrowheads="1"/>
            </p:cNvSpPr>
            <p:nvPr/>
          </p:nvSpPr>
          <p:spPr bwMode="auto">
            <a:xfrm>
              <a:off x="1724" y="1198"/>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40" name="Rectangle 10"/>
            <p:cNvSpPr>
              <a:spLocks noChangeArrowheads="1"/>
            </p:cNvSpPr>
            <p:nvPr/>
          </p:nvSpPr>
          <p:spPr bwMode="auto">
            <a:xfrm>
              <a:off x="1913" y="1198"/>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41" name="Rectangle 11"/>
            <p:cNvSpPr>
              <a:spLocks noChangeArrowheads="1"/>
            </p:cNvSpPr>
            <p:nvPr/>
          </p:nvSpPr>
          <p:spPr bwMode="auto">
            <a:xfrm>
              <a:off x="789" y="1383"/>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42" name="Rectangle 12"/>
            <p:cNvSpPr>
              <a:spLocks noChangeArrowheads="1"/>
            </p:cNvSpPr>
            <p:nvPr/>
          </p:nvSpPr>
          <p:spPr bwMode="auto">
            <a:xfrm>
              <a:off x="978" y="1383"/>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43" name="Rectangle 13"/>
            <p:cNvSpPr>
              <a:spLocks noChangeArrowheads="1"/>
            </p:cNvSpPr>
            <p:nvPr/>
          </p:nvSpPr>
          <p:spPr bwMode="auto">
            <a:xfrm>
              <a:off x="1166" y="1383"/>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44" name="Rectangle 14"/>
            <p:cNvSpPr>
              <a:spLocks noChangeArrowheads="1"/>
            </p:cNvSpPr>
            <p:nvPr/>
          </p:nvSpPr>
          <p:spPr bwMode="auto">
            <a:xfrm>
              <a:off x="1354" y="1383"/>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45" name="Rectangle 15"/>
            <p:cNvSpPr>
              <a:spLocks noChangeArrowheads="1"/>
            </p:cNvSpPr>
            <p:nvPr/>
          </p:nvSpPr>
          <p:spPr bwMode="auto">
            <a:xfrm>
              <a:off x="1543" y="1383"/>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46" name="Rectangle 16"/>
            <p:cNvSpPr>
              <a:spLocks noChangeArrowheads="1"/>
            </p:cNvSpPr>
            <p:nvPr/>
          </p:nvSpPr>
          <p:spPr bwMode="auto">
            <a:xfrm>
              <a:off x="1724" y="1383"/>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47" name="Rectangle 17"/>
            <p:cNvSpPr>
              <a:spLocks noChangeArrowheads="1"/>
            </p:cNvSpPr>
            <p:nvPr/>
          </p:nvSpPr>
          <p:spPr bwMode="auto">
            <a:xfrm>
              <a:off x="1913" y="1383"/>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48" name="Rectangle 18"/>
            <p:cNvSpPr>
              <a:spLocks noChangeArrowheads="1"/>
            </p:cNvSpPr>
            <p:nvPr/>
          </p:nvSpPr>
          <p:spPr bwMode="auto">
            <a:xfrm>
              <a:off x="789" y="1572"/>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49" name="Rectangle 19"/>
            <p:cNvSpPr>
              <a:spLocks noChangeArrowheads="1"/>
            </p:cNvSpPr>
            <p:nvPr/>
          </p:nvSpPr>
          <p:spPr bwMode="auto">
            <a:xfrm>
              <a:off x="978" y="157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50" name="Rectangle 20"/>
            <p:cNvSpPr>
              <a:spLocks noChangeArrowheads="1"/>
            </p:cNvSpPr>
            <p:nvPr/>
          </p:nvSpPr>
          <p:spPr bwMode="auto">
            <a:xfrm>
              <a:off x="1166" y="157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51" name="Rectangle 21"/>
            <p:cNvSpPr>
              <a:spLocks noChangeArrowheads="1"/>
            </p:cNvSpPr>
            <p:nvPr/>
          </p:nvSpPr>
          <p:spPr bwMode="auto">
            <a:xfrm>
              <a:off x="1354" y="1572"/>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52" name="Rectangle 22"/>
            <p:cNvSpPr>
              <a:spLocks noChangeArrowheads="1"/>
            </p:cNvSpPr>
            <p:nvPr/>
          </p:nvSpPr>
          <p:spPr bwMode="auto">
            <a:xfrm>
              <a:off x="1543" y="157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53" name="Rectangle 23"/>
            <p:cNvSpPr>
              <a:spLocks noChangeArrowheads="1"/>
            </p:cNvSpPr>
            <p:nvPr/>
          </p:nvSpPr>
          <p:spPr bwMode="auto">
            <a:xfrm>
              <a:off x="1724" y="1572"/>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54" name="Rectangle 24"/>
            <p:cNvSpPr>
              <a:spLocks noChangeArrowheads="1"/>
            </p:cNvSpPr>
            <p:nvPr/>
          </p:nvSpPr>
          <p:spPr bwMode="auto">
            <a:xfrm>
              <a:off x="1913" y="157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55" name="Rectangle 25"/>
            <p:cNvSpPr>
              <a:spLocks noChangeArrowheads="1"/>
            </p:cNvSpPr>
            <p:nvPr/>
          </p:nvSpPr>
          <p:spPr bwMode="auto">
            <a:xfrm>
              <a:off x="789" y="1757"/>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56" name="Rectangle 26"/>
            <p:cNvSpPr>
              <a:spLocks noChangeArrowheads="1"/>
            </p:cNvSpPr>
            <p:nvPr/>
          </p:nvSpPr>
          <p:spPr bwMode="auto">
            <a:xfrm>
              <a:off x="978" y="1757"/>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57" name="Rectangle 27"/>
            <p:cNvSpPr>
              <a:spLocks noChangeArrowheads="1"/>
            </p:cNvSpPr>
            <p:nvPr/>
          </p:nvSpPr>
          <p:spPr bwMode="auto">
            <a:xfrm>
              <a:off x="1166" y="1757"/>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58" name="Rectangle 28"/>
            <p:cNvSpPr>
              <a:spLocks noChangeArrowheads="1"/>
            </p:cNvSpPr>
            <p:nvPr/>
          </p:nvSpPr>
          <p:spPr bwMode="auto">
            <a:xfrm>
              <a:off x="1354" y="1757"/>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59" name="Rectangle 29"/>
            <p:cNvSpPr>
              <a:spLocks noChangeArrowheads="1"/>
            </p:cNvSpPr>
            <p:nvPr/>
          </p:nvSpPr>
          <p:spPr bwMode="auto">
            <a:xfrm>
              <a:off x="1543" y="1757"/>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60" name="Rectangle 30"/>
            <p:cNvSpPr>
              <a:spLocks noChangeArrowheads="1"/>
            </p:cNvSpPr>
            <p:nvPr/>
          </p:nvSpPr>
          <p:spPr bwMode="auto">
            <a:xfrm>
              <a:off x="1724" y="1757"/>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61" name="Rectangle 31"/>
            <p:cNvSpPr>
              <a:spLocks noChangeArrowheads="1"/>
            </p:cNvSpPr>
            <p:nvPr/>
          </p:nvSpPr>
          <p:spPr bwMode="auto">
            <a:xfrm>
              <a:off x="1913" y="1757"/>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62" name="Rectangle 32"/>
            <p:cNvSpPr>
              <a:spLocks noChangeArrowheads="1"/>
            </p:cNvSpPr>
            <p:nvPr/>
          </p:nvSpPr>
          <p:spPr bwMode="auto">
            <a:xfrm>
              <a:off x="789" y="193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63" name="Rectangle 33"/>
            <p:cNvSpPr>
              <a:spLocks noChangeArrowheads="1"/>
            </p:cNvSpPr>
            <p:nvPr/>
          </p:nvSpPr>
          <p:spPr bwMode="auto">
            <a:xfrm>
              <a:off x="978" y="193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64" name="Rectangle 34"/>
            <p:cNvSpPr>
              <a:spLocks noChangeArrowheads="1"/>
            </p:cNvSpPr>
            <p:nvPr/>
          </p:nvSpPr>
          <p:spPr bwMode="auto">
            <a:xfrm>
              <a:off x="1166" y="193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65" name="Rectangle 35"/>
            <p:cNvSpPr>
              <a:spLocks noChangeArrowheads="1"/>
            </p:cNvSpPr>
            <p:nvPr/>
          </p:nvSpPr>
          <p:spPr bwMode="auto">
            <a:xfrm>
              <a:off x="1354" y="193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66" name="Rectangle 36"/>
            <p:cNvSpPr>
              <a:spLocks noChangeArrowheads="1"/>
            </p:cNvSpPr>
            <p:nvPr/>
          </p:nvSpPr>
          <p:spPr bwMode="auto">
            <a:xfrm>
              <a:off x="1543" y="193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67" name="Rectangle 37"/>
            <p:cNvSpPr>
              <a:spLocks noChangeArrowheads="1"/>
            </p:cNvSpPr>
            <p:nvPr/>
          </p:nvSpPr>
          <p:spPr bwMode="auto">
            <a:xfrm>
              <a:off x="1724" y="193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68" name="Rectangle 38"/>
            <p:cNvSpPr>
              <a:spLocks noChangeArrowheads="1"/>
            </p:cNvSpPr>
            <p:nvPr/>
          </p:nvSpPr>
          <p:spPr bwMode="auto">
            <a:xfrm>
              <a:off x="1913" y="193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69" name="Rectangle 39"/>
            <p:cNvSpPr>
              <a:spLocks noChangeArrowheads="1"/>
            </p:cNvSpPr>
            <p:nvPr/>
          </p:nvSpPr>
          <p:spPr bwMode="auto">
            <a:xfrm>
              <a:off x="789" y="2122"/>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70" name="Rectangle 40"/>
            <p:cNvSpPr>
              <a:spLocks noChangeArrowheads="1"/>
            </p:cNvSpPr>
            <p:nvPr/>
          </p:nvSpPr>
          <p:spPr bwMode="auto">
            <a:xfrm>
              <a:off x="978" y="212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71" name="Rectangle 41"/>
            <p:cNvSpPr>
              <a:spLocks noChangeArrowheads="1"/>
            </p:cNvSpPr>
            <p:nvPr/>
          </p:nvSpPr>
          <p:spPr bwMode="auto">
            <a:xfrm>
              <a:off x="1166" y="212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72" name="Rectangle 42"/>
            <p:cNvSpPr>
              <a:spLocks noChangeArrowheads="1"/>
            </p:cNvSpPr>
            <p:nvPr/>
          </p:nvSpPr>
          <p:spPr bwMode="auto">
            <a:xfrm>
              <a:off x="1354" y="2122"/>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73" name="Rectangle 43"/>
            <p:cNvSpPr>
              <a:spLocks noChangeArrowheads="1"/>
            </p:cNvSpPr>
            <p:nvPr/>
          </p:nvSpPr>
          <p:spPr bwMode="auto">
            <a:xfrm>
              <a:off x="1543" y="212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74" name="Rectangle 44"/>
            <p:cNvSpPr>
              <a:spLocks noChangeArrowheads="1"/>
            </p:cNvSpPr>
            <p:nvPr/>
          </p:nvSpPr>
          <p:spPr bwMode="auto">
            <a:xfrm>
              <a:off x="1724" y="2122"/>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75" name="Rectangle 45"/>
            <p:cNvSpPr>
              <a:spLocks noChangeArrowheads="1"/>
            </p:cNvSpPr>
            <p:nvPr/>
          </p:nvSpPr>
          <p:spPr bwMode="auto">
            <a:xfrm>
              <a:off x="1913" y="212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76" name="Rectangle 46"/>
            <p:cNvSpPr>
              <a:spLocks noChangeArrowheads="1"/>
            </p:cNvSpPr>
            <p:nvPr/>
          </p:nvSpPr>
          <p:spPr bwMode="auto">
            <a:xfrm>
              <a:off x="789" y="2311"/>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77" name="Rectangle 47"/>
            <p:cNvSpPr>
              <a:spLocks noChangeArrowheads="1"/>
            </p:cNvSpPr>
            <p:nvPr/>
          </p:nvSpPr>
          <p:spPr bwMode="auto">
            <a:xfrm>
              <a:off x="978" y="231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78" name="Rectangle 48"/>
            <p:cNvSpPr>
              <a:spLocks noChangeArrowheads="1"/>
            </p:cNvSpPr>
            <p:nvPr/>
          </p:nvSpPr>
          <p:spPr bwMode="auto">
            <a:xfrm>
              <a:off x="1166" y="231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79" name="Rectangle 49"/>
            <p:cNvSpPr>
              <a:spLocks noChangeArrowheads="1"/>
            </p:cNvSpPr>
            <p:nvPr/>
          </p:nvSpPr>
          <p:spPr bwMode="auto">
            <a:xfrm>
              <a:off x="1354" y="2311"/>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80" name="Rectangle 50"/>
            <p:cNvSpPr>
              <a:spLocks noChangeArrowheads="1"/>
            </p:cNvSpPr>
            <p:nvPr/>
          </p:nvSpPr>
          <p:spPr bwMode="auto">
            <a:xfrm>
              <a:off x="1543" y="231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81" name="Rectangle 51"/>
            <p:cNvSpPr>
              <a:spLocks noChangeArrowheads="1"/>
            </p:cNvSpPr>
            <p:nvPr/>
          </p:nvSpPr>
          <p:spPr bwMode="auto">
            <a:xfrm>
              <a:off x="1724" y="2311"/>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82" name="Rectangle 52"/>
            <p:cNvSpPr>
              <a:spLocks noChangeArrowheads="1"/>
            </p:cNvSpPr>
            <p:nvPr/>
          </p:nvSpPr>
          <p:spPr bwMode="auto">
            <a:xfrm>
              <a:off x="1913" y="231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83" name="Line 53"/>
            <p:cNvSpPr>
              <a:spLocks noChangeShapeType="1"/>
            </p:cNvSpPr>
            <p:nvPr/>
          </p:nvSpPr>
          <p:spPr bwMode="auto">
            <a:xfrm>
              <a:off x="789" y="1198"/>
              <a:ext cx="1468" cy="0"/>
            </a:xfrm>
            <a:prstGeom prst="line">
              <a:avLst/>
            </a:prstGeom>
            <a:noFill/>
            <a:ln w="25400">
              <a:solidFill>
                <a:schemeClr val="accent2"/>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ur-PK"/>
            </a:p>
          </p:txBody>
        </p:sp>
        <p:sp>
          <p:nvSpPr>
            <p:cNvPr id="28784" name="Line 54"/>
            <p:cNvSpPr>
              <a:spLocks noChangeShapeType="1"/>
            </p:cNvSpPr>
            <p:nvPr/>
          </p:nvSpPr>
          <p:spPr bwMode="auto">
            <a:xfrm rot="5400000">
              <a:off x="42" y="1945"/>
              <a:ext cx="1493" cy="0"/>
            </a:xfrm>
            <a:prstGeom prst="line">
              <a:avLst/>
            </a:prstGeom>
            <a:noFill/>
            <a:ln w="25400">
              <a:solidFill>
                <a:schemeClr val="accent2"/>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ur-PK"/>
            </a:p>
          </p:txBody>
        </p:sp>
        <p:sp>
          <p:nvSpPr>
            <p:cNvPr id="28785" name="Text Box 55"/>
            <p:cNvSpPr txBox="1">
              <a:spLocks noChangeArrowheads="1"/>
            </p:cNvSpPr>
            <p:nvPr/>
          </p:nvSpPr>
          <p:spPr bwMode="auto">
            <a:xfrm>
              <a:off x="728" y="911"/>
              <a:ext cx="1032"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Original Image</a:t>
              </a:r>
              <a:endParaRPr lang="en-US" altLang="ur-PK" sz="1800" b="1" i="1">
                <a:solidFill>
                  <a:srgbClr val="0033CC"/>
                </a:solidFill>
                <a:latin typeface="Times New Roman" panose="02020603050405020304" pitchFamily="18" charset="0"/>
              </a:endParaRPr>
            </a:p>
          </p:txBody>
        </p:sp>
        <p:sp>
          <p:nvSpPr>
            <p:cNvPr id="28786" name="Text Box 56"/>
            <p:cNvSpPr txBox="1">
              <a:spLocks noChangeArrowheads="1"/>
            </p:cNvSpPr>
            <p:nvPr/>
          </p:nvSpPr>
          <p:spPr bwMode="auto">
            <a:xfrm>
              <a:off x="2181" y="96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x</a:t>
              </a:r>
              <a:endParaRPr lang="en-US" altLang="ur-PK" sz="1800" b="1" i="1">
                <a:solidFill>
                  <a:srgbClr val="0033CC"/>
                </a:solidFill>
                <a:latin typeface="Times New Roman" panose="02020603050405020304" pitchFamily="18" charset="0"/>
              </a:endParaRPr>
            </a:p>
          </p:txBody>
        </p:sp>
        <p:sp>
          <p:nvSpPr>
            <p:cNvPr id="28787" name="Text Box 57"/>
            <p:cNvSpPr txBox="1">
              <a:spLocks noChangeArrowheads="1"/>
            </p:cNvSpPr>
            <p:nvPr/>
          </p:nvSpPr>
          <p:spPr bwMode="auto">
            <a:xfrm>
              <a:off x="580" y="2498"/>
              <a:ext cx="1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y</a:t>
              </a:r>
              <a:endParaRPr lang="en-US" altLang="ur-PK" sz="1800" b="1" i="1">
                <a:solidFill>
                  <a:srgbClr val="0033CC"/>
                </a:solidFill>
                <a:latin typeface="Times New Roman" panose="02020603050405020304" pitchFamily="18" charset="0"/>
              </a:endParaRPr>
            </a:p>
          </p:txBody>
        </p:sp>
        <p:sp>
          <p:nvSpPr>
            <p:cNvPr id="28788" name="Text Box 58"/>
            <p:cNvSpPr txBox="1">
              <a:spLocks noChangeArrowheads="1"/>
            </p:cNvSpPr>
            <p:nvPr/>
          </p:nvSpPr>
          <p:spPr bwMode="auto">
            <a:xfrm>
              <a:off x="1279" y="2500"/>
              <a:ext cx="915"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Image f (x, y)</a:t>
              </a:r>
              <a:endParaRPr lang="en-US" altLang="ur-PK" sz="1800" b="1" i="1">
                <a:solidFill>
                  <a:srgbClr val="0033CC"/>
                </a:solidFill>
                <a:latin typeface="Times New Roman" panose="02020603050405020304" pitchFamily="18" charset="0"/>
              </a:endParaRPr>
            </a:p>
          </p:txBody>
        </p:sp>
      </p:grpSp>
      <p:grpSp>
        <p:nvGrpSpPr>
          <p:cNvPr id="28676" name="Group 59"/>
          <p:cNvGrpSpPr>
            <a:grpSpLocks/>
          </p:cNvGrpSpPr>
          <p:nvPr/>
        </p:nvGrpSpPr>
        <p:grpSpPr bwMode="auto">
          <a:xfrm>
            <a:off x="5303838" y="1417638"/>
            <a:ext cx="2840037" cy="2916237"/>
            <a:chOff x="3341" y="893"/>
            <a:chExt cx="1789" cy="1837"/>
          </a:xfrm>
        </p:grpSpPr>
        <p:sp>
          <p:nvSpPr>
            <p:cNvPr id="28679" name="Rectangle 60"/>
            <p:cNvSpPr>
              <a:spLocks noChangeArrowheads="1"/>
            </p:cNvSpPr>
            <p:nvPr/>
          </p:nvSpPr>
          <p:spPr bwMode="auto">
            <a:xfrm>
              <a:off x="3550" y="119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680" name="Rectangle 61"/>
            <p:cNvSpPr>
              <a:spLocks noChangeArrowheads="1"/>
            </p:cNvSpPr>
            <p:nvPr/>
          </p:nvSpPr>
          <p:spPr bwMode="auto">
            <a:xfrm>
              <a:off x="3739" y="119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681" name="Rectangle 62"/>
            <p:cNvSpPr>
              <a:spLocks noChangeArrowheads="1"/>
            </p:cNvSpPr>
            <p:nvPr/>
          </p:nvSpPr>
          <p:spPr bwMode="auto">
            <a:xfrm>
              <a:off x="3927" y="119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682" name="Rectangle 63"/>
            <p:cNvSpPr>
              <a:spLocks noChangeArrowheads="1"/>
            </p:cNvSpPr>
            <p:nvPr/>
          </p:nvSpPr>
          <p:spPr bwMode="auto">
            <a:xfrm>
              <a:off x="4115" y="119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683" name="Rectangle 64"/>
            <p:cNvSpPr>
              <a:spLocks noChangeArrowheads="1"/>
            </p:cNvSpPr>
            <p:nvPr/>
          </p:nvSpPr>
          <p:spPr bwMode="auto">
            <a:xfrm>
              <a:off x="4304" y="119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684" name="Rectangle 65"/>
            <p:cNvSpPr>
              <a:spLocks noChangeArrowheads="1"/>
            </p:cNvSpPr>
            <p:nvPr/>
          </p:nvSpPr>
          <p:spPr bwMode="auto">
            <a:xfrm>
              <a:off x="4485" y="119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685" name="Rectangle 66"/>
            <p:cNvSpPr>
              <a:spLocks noChangeArrowheads="1"/>
            </p:cNvSpPr>
            <p:nvPr/>
          </p:nvSpPr>
          <p:spPr bwMode="auto">
            <a:xfrm>
              <a:off x="4674" y="119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686" name="Rectangle 67"/>
            <p:cNvSpPr>
              <a:spLocks noChangeArrowheads="1"/>
            </p:cNvSpPr>
            <p:nvPr/>
          </p:nvSpPr>
          <p:spPr bwMode="auto">
            <a:xfrm>
              <a:off x="3550" y="1382"/>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687" name="Rectangle 68"/>
            <p:cNvSpPr>
              <a:spLocks noChangeArrowheads="1"/>
            </p:cNvSpPr>
            <p:nvPr/>
          </p:nvSpPr>
          <p:spPr bwMode="auto">
            <a:xfrm>
              <a:off x="3739" y="138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688" name="Rectangle 69"/>
            <p:cNvSpPr>
              <a:spLocks noChangeArrowheads="1"/>
            </p:cNvSpPr>
            <p:nvPr/>
          </p:nvSpPr>
          <p:spPr bwMode="auto">
            <a:xfrm>
              <a:off x="3927" y="138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689" name="Rectangle 70"/>
            <p:cNvSpPr>
              <a:spLocks noChangeArrowheads="1"/>
            </p:cNvSpPr>
            <p:nvPr/>
          </p:nvSpPr>
          <p:spPr bwMode="auto">
            <a:xfrm>
              <a:off x="4115" y="1382"/>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690" name="Rectangle 71"/>
            <p:cNvSpPr>
              <a:spLocks noChangeArrowheads="1"/>
            </p:cNvSpPr>
            <p:nvPr/>
          </p:nvSpPr>
          <p:spPr bwMode="auto">
            <a:xfrm>
              <a:off x="4304" y="138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691" name="Rectangle 72"/>
            <p:cNvSpPr>
              <a:spLocks noChangeArrowheads="1"/>
            </p:cNvSpPr>
            <p:nvPr/>
          </p:nvSpPr>
          <p:spPr bwMode="auto">
            <a:xfrm>
              <a:off x="4485" y="1382"/>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692" name="Rectangle 73"/>
            <p:cNvSpPr>
              <a:spLocks noChangeArrowheads="1"/>
            </p:cNvSpPr>
            <p:nvPr/>
          </p:nvSpPr>
          <p:spPr bwMode="auto">
            <a:xfrm>
              <a:off x="4674" y="138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693" name="Rectangle 74"/>
            <p:cNvSpPr>
              <a:spLocks noChangeArrowheads="1"/>
            </p:cNvSpPr>
            <p:nvPr/>
          </p:nvSpPr>
          <p:spPr bwMode="auto">
            <a:xfrm>
              <a:off x="3550" y="1571"/>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694" name="Rectangle 75"/>
            <p:cNvSpPr>
              <a:spLocks noChangeArrowheads="1"/>
            </p:cNvSpPr>
            <p:nvPr/>
          </p:nvSpPr>
          <p:spPr bwMode="auto">
            <a:xfrm>
              <a:off x="3739" y="157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695" name="Rectangle 76"/>
            <p:cNvSpPr>
              <a:spLocks noChangeArrowheads="1"/>
            </p:cNvSpPr>
            <p:nvPr/>
          </p:nvSpPr>
          <p:spPr bwMode="auto">
            <a:xfrm>
              <a:off x="3927" y="157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696" name="Rectangle 77"/>
            <p:cNvSpPr>
              <a:spLocks noChangeArrowheads="1"/>
            </p:cNvSpPr>
            <p:nvPr/>
          </p:nvSpPr>
          <p:spPr bwMode="auto">
            <a:xfrm>
              <a:off x="4115" y="1571"/>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697" name="Rectangle 78"/>
            <p:cNvSpPr>
              <a:spLocks noChangeArrowheads="1"/>
            </p:cNvSpPr>
            <p:nvPr/>
          </p:nvSpPr>
          <p:spPr bwMode="auto">
            <a:xfrm>
              <a:off x="4304" y="157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698" name="Rectangle 79"/>
            <p:cNvSpPr>
              <a:spLocks noChangeArrowheads="1"/>
            </p:cNvSpPr>
            <p:nvPr/>
          </p:nvSpPr>
          <p:spPr bwMode="auto">
            <a:xfrm>
              <a:off x="4485" y="1571"/>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699" name="Rectangle 80"/>
            <p:cNvSpPr>
              <a:spLocks noChangeArrowheads="1"/>
            </p:cNvSpPr>
            <p:nvPr/>
          </p:nvSpPr>
          <p:spPr bwMode="auto">
            <a:xfrm>
              <a:off x="4674" y="157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00" name="Rectangle 81"/>
            <p:cNvSpPr>
              <a:spLocks noChangeArrowheads="1"/>
            </p:cNvSpPr>
            <p:nvPr/>
          </p:nvSpPr>
          <p:spPr bwMode="auto">
            <a:xfrm>
              <a:off x="3550" y="175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01" name="Rectangle 82"/>
            <p:cNvSpPr>
              <a:spLocks noChangeArrowheads="1"/>
            </p:cNvSpPr>
            <p:nvPr/>
          </p:nvSpPr>
          <p:spPr bwMode="auto">
            <a:xfrm>
              <a:off x="3739" y="175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02" name="Rectangle 83"/>
            <p:cNvSpPr>
              <a:spLocks noChangeArrowheads="1"/>
            </p:cNvSpPr>
            <p:nvPr/>
          </p:nvSpPr>
          <p:spPr bwMode="auto">
            <a:xfrm>
              <a:off x="3927" y="175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03" name="Rectangle 84"/>
            <p:cNvSpPr>
              <a:spLocks noChangeArrowheads="1"/>
            </p:cNvSpPr>
            <p:nvPr/>
          </p:nvSpPr>
          <p:spPr bwMode="auto">
            <a:xfrm>
              <a:off x="4115" y="175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04" name="Rectangle 85"/>
            <p:cNvSpPr>
              <a:spLocks noChangeArrowheads="1"/>
            </p:cNvSpPr>
            <p:nvPr/>
          </p:nvSpPr>
          <p:spPr bwMode="auto">
            <a:xfrm>
              <a:off x="4304" y="175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05" name="Rectangle 86"/>
            <p:cNvSpPr>
              <a:spLocks noChangeArrowheads="1"/>
            </p:cNvSpPr>
            <p:nvPr/>
          </p:nvSpPr>
          <p:spPr bwMode="auto">
            <a:xfrm>
              <a:off x="4485" y="175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06" name="Rectangle 87"/>
            <p:cNvSpPr>
              <a:spLocks noChangeArrowheads="1"/>
            </p:cNvSpPr>
            <p:nvPr/>
          </p:nvSpPr>
          <p:spPr bwMode="auto">
            <a:xfrm>
              <a:off x="4674" y="175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07" name="Rectangle 88"/>
            <p:cNvSpPr>
              <a:spLocks noChangeArrowheads="1"/>
            </p:cNvSpPr>
            <p:nvPr/>
          </p:nvSpPr>
          <p:spPr bwMode="auto">
            <a:xfrm>
              <a:off x="3550" y="1936"/>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08" name="Rectangle 89"/>
            <p:cNvSpPr>
              <a:spLocks noChangeArrowheads="1"/>
            </p:cNvSpPr>
            <p:nvPr/>
          </p:nvSpPr>
          <p:spPr bwMode="auto">
            <a:xfrm>
              <a:off x="3739" y="1936"/>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09" name="Rectangle 90"/>
            <p:cNvSpPr>
              <a:spLocks noChangeArrowheads="1"/>
            </p:cNvSpPr>
            <p:nvPr/>
          </p:nvSpPr>
          <p:spPr bwMode="auto">
            <a:xfrm>
              <a:off x="3927" y="1936"/>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10" name="Rectangle 91"/>
            <p:cNvSpPr>
              <a:spLocks noChangeArrowheads="1"/>
            </p:cNvSpPr>
            <p:nvPr/>
          </p:nvSpPr>
          <p:spPr bwMode="auto">
            <a:xfrm>
              <a:off x="4115" y="1936"/>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11" name="Rectangle 92"/>
            <p:cNvSpPr>
              <a:spLocks noChangeArrowheads="1"/>
            </p:cNvSpPr>
            <p:nvPr/>
          </p:nvSpPr>
          <p:spPr bwMode="auto">
            <a:xfrm>
              <a:off x="4304" y="1936"/>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12" name="Rectangle 93"/>
            <p:cNvSpPr>
              <a:spLocks noChangeArrowheads="1"/>
            </p:cNvSpPr>
            <p:nvPr/>
          </p:nvSpPr>
          <p:spPr bwMode="auto">
            <a:xfrm>
              <a:off x="4485" y="1936"/>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13" name="Rectangle 94"/>
            <p:cNvSpPr>
              <a:spLocks noChangeArrowheads="1"/>
            </p:cNvSpPr>
            <p:nvPr/>
          </p:nvSpPr>
          <p:spPr bwMode="auto">
            <a:xfrm>
              <a:off x="4674" y="1936"/>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14" name="Rectangle 95"/>
            <p:cNvSpPr>
              <a:spLocks noChangeArrowheads="1"/>
            </p:cNvSpPr>
            <p:nvPr/>
          </p:nvSpPr>
          <p:spPr bwMode="auto">
            <a:xfrm>
              <a:off x="3550" y="2122"/>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15" name="Rectangle 96"/>
            <p:cNvSpPr>
              <a:spLocks noChangeArrowheads="1"/>
            </p:cNvSpPr>
            <p:nvPr/>
          </p:nvSpPr>
          <p:spPr bwMode="auto">
            <a:xfrm>
              <a:off x="3739" y="212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16" name="Rectangle 97"/>
            <p:cNvSpPr>
              <a:spLocks noChangeArrowheads="1"/>
            </p:cNvSpPr>
            <p:nvPr/>
          </p:nvSpPr>
          <p:spPr bwMode="auto">
            <a:xfrm>
              <a:off x="3927" y="212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17" name="Rectangle 98"/>
            <p:cNvSpPr>
              <a:spLocks noChangeArrowheads="1"/>
            </p:cNvSpPr>
            <p:nvPr/>
          </p:nvSpPr>
          <p:spPr bwMode="auto">
            <a:xfrm>
              <a:off x="4115" y="2122"/>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18" name="Rectangle 99"/>
            <p:cNvSpPr>
              <a:spLocks noChangeArrowheads="1"/>
            </p:cNvSpPr>
            <p:nvPr/>
          </p:nvSpPr>
          <p:spPr bwMode="auto">
            <a:xfrm>
              <a:off x="4304" y="212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19" name="Rectangle 100"/>
            <p:cNvSpPr>
              <a:spLocks noChangeArrowheads="1"/>
            </p:cNvSpPr>
            <p:nvPr/>
          </p:nvSpPr>
          <p:spPr bwMode="auto">
            <a:xfrm>
              <a:off x="4485" y="2122"/>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20" name="Rectangle 101"/>
            <p:cNvSpPr>
              <a:spLocks noChangeArrowheads="1"/>
            </p:cNvSpPr>
            <p:nvPr/>
          </p:nvSpPr>
          <p:spPr bwMode="auto">
            <a:xfrm>
              <a:off x="4674" y="212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21" name="Rectangle 102"/>
            <p:cNvSpPr>
              <a:spLocks noChangeArrowheads="1"/>
            </p:cNvSpPr>
            <p:nvPr/>
          </p:nvSpPr>
          <p:spPr bwMode="auto">
            <a:xfrm>
              <a:off x="3550" y="2310"/>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22" name="Rectangle 103"/>
            <p:cNvSpPr>
              <a:spLocks noChangeArrowheads="1"/>
            </p:cNvSpPr>
            <p:nvPr/>
          </p:nvSpPr>
          <p:spPr bwMode="auto">
            <a:xfrm>
              <a:off x="3739" y="2310"/>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23" name="Rectangle 104"/>
            <p:cNvSpPr>
              <a:spLocks noChangeArrowheads="1"/>
            </p:cNvSpPr>
            <p:nvPr/>
          </p:nvSpPr>
          <p:spPr bwMode="auto">
            <a:xfrm>
              <a:off x="3927" y="2310"/>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24" name="Rectangle 105"/>
            <p:cNvSpPr>
              <a:spLocks noChangeArrowheads="1"/>
            </p:cNvSpPr>
            <p:nvPr/>
          </p:nvSpPr>
          <p:spPr bwMode="auto">
            <a:xfrm>
              <a:off x="4115" y="2310"/>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25" name="Rectangle 106"/>
            <p:cNvSpPr>
              <a:spLocks noChangeArrowheads="1"/>
            </p:cNvSpPr>
            <p:nvPr/>
          </p:nvSpPr>
          <p:spPr bwMode="auto">
            <a:xfrm>
              <a:off x="4304" y="2310"/>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26" name="Rectangle 107"/>
            <p:cNvSpPr>
              <a:spLocks noChangeArrowheads="1"/>
            </p:cNvSpPr>
            <p:nvPr/>
          </p:nvSpPr>
          <p:spPr bwMode="auto">
            <a:xfrm>
              <a:off x="4485" y="2310"/>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27" name="Rectangle 108"/>
            <p:cNvSpPr>
              <a:spLocks noChangeArrowheads="1"/>
            </p:cNvSpPr>
            <p:nvPr/>
          </p:nvSpPr>
          <p:spPr bwMode="auto">
            <a:xfrm>
              <a:off x="4674" y="2310"/>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28728" name="Line 109"/>
            <p:cNvSpPr>
              <a:spLocks noChangeShapeType="1"/>
            </p:cNvSpPr>
            <p:nvPr/>
          </p:nvSpPr>
          <p:spPr bwMode="auto">
            <a:xfrm>
              <a:off x="3550" y="1197"/>
              <a:ext cx="1468" cy="0"/>
            </a:xfrm>
            <a:prstGeom prst="line">
              <a:avLst/>
            </a:prstGeom>
            <a:noFill/>
            <a:ln w="25400">
              <a:solidFill>
                <a:schemeClr val="accent2"/>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ur-PK"/>
            </a:p>
          </p:txBody>
        </p:sp>
        <p:sp>
          <p:nvSpPr>
            <p:cNvPr id="28729" name="Line 110"/>
            <p:cNvSpPr>
              <a:spLocks noChangeShapeType="1"/>
            </p:cNvSpPr>
            <p:nvPr/>
          </p:nvSpPr>
          <p:spPr bwMode="auto">
            <a:xfrm rot="5400000">
              <a:off x="2803" y="1944"/>
              <a:ext cx="1494" cy="0"/>
            </a:xfrm>
            <a:prstGeom prst="line">
              <a:avLst/>
            </a:prstGeom>
            <a:noFill/>
            <a:ln w="25400">
              <a:solidFill>
                <a:schemeClr val="accent2"/>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ur-PK"/>
            </a:p>
          </p:txBody>
        </p:sp>
        <p:sp>
          <p:nvSpPr>
            <p:cNvPr id="28730" name="Text Box 111"/>
            <p:cNvSpPr txBox="1">
              <a:spLocks noChangeArrowheads="1"/>
            </p:cNvSpPr>
            <p:nvPr/>
          </p:nvSpPr>
          <p:spPr bwMode="auto">
            <a:xfrm>
              <a:off x="3469" y="893"/>
              <a:ext cx="113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Enhanced Image</a:t>
              </a:r>
              <a:endParaRPr lang="en-US" altLang="ur-PK" sz="1800" b="1" i="1">
                <a:solidFill>
                  <a:srgbClr val="0033CC"/>
                </a:solidFill>
                <a:latin typeface="Times New Roman" panose="02020603050405020304" pitchFamily="18" charset="0"/>
              </a:endParaRPr>
            </a:p>
          </p:txBody>
        </p:sp>
        <p:sp>
          <p:nvSpPr>
            <p:cNvPr id="28731" name="Text Box 112"/>
            <p:cNvSpPr txBox="1">
              <a:spLocks noChangeArrowheads="1"/>
            </p:cNvSpPr>
            <p:nvPr/>
          </p:nvSpPr>
          <p:spPr bwMode="auto">
            <a:xfrm>
              <a:off x="4942" y="957"/>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x</a:t>
              </a:r>
              <a:endParaRPr lang="en-US" altLang="ur-PK" sz="1800" b="1" i="1">
                <a:solidFill>
                  <a:srgbClr val="0033CC"/>
                </a:solidFill>
                <a:latin typeface="Times New Roman" panose="02020603050405020304" pitchFamily="18" charset="0"/>
              </a:endParaRPr>
            </a:p>
          </p:txBody>
        </p:sp>
        <p:sp>
          <p:nvSpPr>
            <p:cNvPr id="28732" name="Text Box 113"/>
            <p:cNvSpPr txBox="1">
              <a:spLocks noChangeArrowheads="1"/>
            </p:cNvSpPr>
            <p:nvPr/>
          </p:nvSpPr>
          <p:spPr bwMode="auto">
            <a:xfrm>
              <a:off x="3341" y="2497"/>
              <a:ext cx="179"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y</a:t>
              </a:r>
              <a:endParaRPr lang="en-US" altLang="ur-PK" sz="1800" b="1" i="1">
                <a:solidFill>
                  <a:srgbClr val="0033CC"/>
                </a:solidFill>
                <a:latin typeface="Times New Roman" panose="02020603050405020304" pitchFamily="18" charset="0"/>
              </a:endParaRPr>
            </a:p>
          </p:txBody>
        </p:sp>
        <p:sp>
          <p:nvSpPr>
            <p:cNvPr id="28733" name="Text Box 114"/>
            <p:cNvSpPr txBox="1">
              <a:spLocks noChangeArrowheads="1"/>
            </p:cNvSpPr>
            <p:nvPr/>
          </p:nvSpPr>
          <p:spPr bwMode="auto">
            <a:xfrm>
              <a:off x="4105" y="2498"/>
              <a:ext cx="915"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Image f (x, y)</a:t>
              </a:r>
              <a:endParaRPr lang="en-US" altLang="ur-PK" sz="1800" b="1" i="1">
                <a:solidFill>
                  <a:srgbClr val="0033CC"/>
                </a:solidFill>
                <a:latin typeface="Times New Roman" panose="02020603050405020304" pitchFamily="18" charset="0"/>
              </a:endParaRPr>
            </a:p>
          </p:txBody>
        </p:sp>
      </p:grpSp>
      <p:sp>
        <p:nvSpPr>
          <p:cNvPr id="28677" name="Text Box 115"/>
          <p:cNvSpPr txBox="1">
            <a:spLocks noChangeArrowheads="1"/>
          </p:cNvSpPr>
          <p:nvPr/>
        </p:nvSpPr>
        <p:spPr bwMode="auto">
          <a:xfrm>
            <a:off x="3049588" y="4613275"/>
            <a:ext cx="30099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r>
              <a:rPr lang="en-IE" altLang="ur-PK" sz="3600" i="1" dirty="0">
                <a:latin typeface="Times New Roman" panose="02020603050405020304" pitchFamily="18" charset="0"/>
                <a:cs typeface="Times New Roman" panose="02020603050405020304" pitchFamily="18" charset="0"/>
              </a:rPr>
              <a:t>s = log</a:t>
            </a:r>
            <a:r>
              <a:rPr lang="en-IE" altLang="ur-PK" sz="3600" i="1" baseline="-25000" dirty="0">
                <a:latin typeface="Times New Roman" panose="02020603050405020304" pitchFamily="18" charset="0"/>
                <a:cs typeface="Times New Roman" panose="02020603050405020304" pitchFamily="18" charset="0"/>
              </a:rPr>
              <a:t>e</a:t>
            </a:r>
            <a:r>
              <a:rPr lang="en-IE" altLang="ur-PK" sz="3600" i="1" dirty="0">
                <a:latin typeface="Times New Roman" panose="02020603050405020304" pitchFamily="18" charset="0"/>
                <a:cs typeface="Times New Roman" panose="02020603050405020304" pitchFamily="18" charset="0"/>
              </a:rPr>
              <a:t>(1 + r)</a:t>
            </a:r>
            <a:endParaRPr lang="en-GB" altLang="ur-PK" sz="3600" i="1" dirty="0">
              <a:latin typeface="Times New Roman" panose="02020603050405020304" pitchFamily="18" charset="0"/>
              <a:cs typeface="Times New Roman" panose="02020603050405020304" pitchFamily="18" charset="0"/>
            </a:endParaRPr>
          </a:p>
        </p:txBody>
      </p:sp>
      <p:sp>
        <p:nvSpPr>
          <p:cNvPr id="28678" name="Rectangle 116"/>
          <p:cNvSpPr>
            <a:spLocks noChangeArrowheads="1"/>
          </p:cNvSpPr>
          <p:nvPr/>
        </p:nvSpPr>
        <p:spPr bwMode="auto">
          <a:xfrm>
            <a:off x="457200" y="5529263"/>
            <a:ext cx="8229600"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r>
              <a:rPr lang="en-IE" altLang="ur-PK"/>
              <a:t>We usually set </a:t>
            </a:r>
            <a:r>
              <a:rPr lang="en-IE" altLang="ur-PK" sz="3600" i="1">
                <a:latin typeface="Times New Roman" panose="02020603050405020304" pitchFamily="18" charset="0"/>
                <a:cs typeface="Times New Roman" panose="02020603050405020304" pitchFamily="18" charset="0"/>
              </a:rPr>
              <a:t>c</a:t>
            </a:r>
            <a:r>
              <a:rPr lang="en-IE" altLang="ur-PK">
                <a:cs typeface="Times New Roman" panose="02020603050405020304" pitchFamily="18" charset="0"/>
              </a:rPr>
              <a:t> to 1</a:t>
            </a:r>
          </a:p>
          <a:p>
            <a:pPr eaLnBrk="1" hangingPunct="1"/>
            <a:r>
              <a:rPr lang="en-IE" altLang="ur-PK">
                <a:cs typeface="Times New Roman" panose="02020603050405020304" pitchFamily="18" charset="0"/>
              </a:rPr>
              <a:t>Grey levels must be in the range [0.0, 1.0]</a:t>
            </a:r>
            <a:endParaRPr lang="en-GB" altLang="ur-PK">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IE" altLang="ur-PK">
                <a:ea typeface="ＭＳ Ｐゴシック" panose="020B0600070205080204" pitchFamily="34" charset="-128"/>
              </a:rPr>
              <a:t>Power Law Transformations</a:t>
            </a:r>
            <a:endParaRPr lang="en-US" altLang="ur-PK">
              <a:ea typeface="ＭＳ Ｐゴシック" panose="020B0600070205080204" pitchFamily="34" charset="-128"/>
            </a:endParaRPr>
          </a:p>
        </p:txBody>
      </p:sp>
      <p:sp>
        <p:nvSpPr>
          <p:cNvPr id="30724" name="Rectangle 3"/>
          <p:cNvSpPr>
            <a:spLocks noGrp="1" noChangeArrowheads="1"/>
          </p:cNvSpPr>
          <p:nvPr>
            <p:ph idx="1"/>
          </p:nvPr>
        </p:nvSpPr>
        <p:spPr>
          <a:xfrm>
            <a:off x="457200" y="1333500"/>
            <a:ext cx="4054425" cy="4686774"/>
          </a:xfrm>
        </p:spPr>
        <p:txBody>
          <a:bodyPr vert="horz" lIns="91440" tIns="45720" rIns="91440" bIns="45720" rtlCol="0" anchor="t">
            <a:normAutofit lnSpcReduction="10000"/>
          </a:bodyPr>
          <a:lstStyle/>
          <a:p>
            <a:pPr marL="0" indent="0"/>
            <a:r>
              <a:rPr lang="en-IE" altLang="ur-PK" dirty="0">
                <a:ea typeface="ＭＳ Ｐゴシック"/>
                <a:cs typeface="Tahoma"/>
              </a:rPr>
              <a:t>Power law transformations have the following form</a:t>
            </a:r>
          </a:p>
          <a:p>
            <a:pPr marL="0" indent="0" eaLnBrk="1" hangingPunct="1"/>
            <a:r>
              <a:rPr lang="en-IE" altLang="ur-PK" i="1" dirty="0">
                <a:latin typeface="Times New Roman"/>
                <a:ea typeface="ＭＳ Ｐゴシック"/>
                <a:cs typeface="Tahoma"/>
              </a:rPr>
              <a:t>	s = c * r </a:t>
            </a:r>
            <a:r>
              <a:rPr lang="el-GR" altLang="ur-PK" i="1" baseline="30000" dirty="0">
                <a:latin typeface="Times New Roman"/>
                <a:ea typeface="ＭＳ Ｐゴシック"/>
                <a:cs typeface="Times New Roman"/>
              </a:rPr>
              <a:t>γ</a:t>
            </a:r>
            <a:endParaRPr lang="en-IE" altLang="ur-PK" i="1" baseline="30000" dirty="0">
              <a:latin typeface="Times New Roman"/>
              <a:ea typeface="ＭＳ Ｐゴシック"/>
              <a:cs typeface="Times New Roman"/>
            </a:endParaRPr>
          </a:p>
          <a:p>
            <a:pPr marL="0" indent="0"/>
            <a:r>
              <a:rPr lang="en-IE" altLang="ur-PK" dirty="0">
                <a:ea typeface="ＭＳ Ｐゴシック"/>
                <a:cs typeface="Times New Roman"/>
              </a:rPr>
              <a:t>γ darkness control parameter</a:t>
            </a:r>
          </a:p>
          <a:p>
            <a:pPr marL="0" indent="0"/>
            <a:r>
              <a:rPr lang="en-IE" altLang="ur-PK" dirty="0">
                <a:ea typeface="ＭＳ Ｐゴシック"/>
                <a:cs typeface="Times New Roman"/>
              </a:rPr>
              <a:t>S is the output pixel value</a:t>
            </a:r>
          </a:p>
          <a:p>
            <a:pPr marL="0" indent="0"/>
            <a:r>
              <a:rPr lang="en-IE" altLang="ur-PK" dirty="0">
                <a:ea typeface="ＭＳ Ｐゴシック"/>
                <a:cs typeface="Times New Roman"/>
              </a:rPr>
              <a:t>C is a constant</a:t>
            </a:r>
          </a:p>
          <a:p>
            <a:pPr marL="0" indent="0"/>
            <a:r>
              <a:rPr lang="en-IE" altLang="ur-PK" dirty="0">
                <a:ea typeface="ＭＳ Ｐゴシック"/>
                <a:cs typeface="Times New Roman"/>
              </a:rPr>
              <a:t>R is the input pixel value</a:t>
            </a:r>
          </a:p>
          <a:p>
            <a:pPr marL="0" indent="0"/>
            <a:r>
              <a:rPr lang="en-IE" altLang="ur-PK" dirty="0">
                <a:ea typeface="ＭＳ Ｐゴシック"/>
                <a:cs typeface="Times New Roman"/>
              </a:rPr>
              <a:t>Map a narrow range of dark input values into a wider range of output values or vice </a:t>
            </a:r>
            <a:br>
              <a:rPr lang="en-IE" altLang="ur-PK" dirty="0">
                <a:ea typeface="ＭＳ Ｐゴシック" panose="020B0600070205080204" pitchFamily="34" charset="-128"/>
                <a:cs typeface="Times New Roman" panose="02020603050405020304" pitchFamily="18" charset="0"/>
              </a:rPr>
            </a:br>
            <a:r>
              <a:rPr lang="en-IE" altLang="ur-PK" dirty="0">
                <a:ea typeface="ＭＳ Ｐゴシック"/>
                <a:cs typeface="Times New Roman"/>
              </a:rPr>
              <a:t>versa</a:t>
            </a:r>
            <a:endParaRPr lang="en-IE"/>
          </a:p>
          <a:p>
            <a:pPr marL="0" indent="0"/>
            <a:r>
              <a:rPr lang="en-IE" altLang="ur-PK" dirty="0">
                <a:ea typeface="ＭＳ Ｐゴシック"/>
                <a:cs typeface="Times New Roman"/>
              </a:rPr>
              <a:t>Varying </a:t>
            </a:r>
            <a:r>
              <a:rPr lang="el-GR" altLang="ur-PK" sz="4000" dirty="0">
                <a:latin typeface="Garamond"/>
                <a:ea typeface="ＭＳ Ｐゴシック"/>
                <a:cs typeface="Arial"/>
              </a:rPr>
              <a:t>γ</a:t>
            </a:r>
            <a:r>
              <a:rPr lang="en-IE" altLang="ur-PK" dirty="0">
                <a:ea typeface="ＭＳ Ｐゴシック"/>
                <a:cs typeface="Times New Roman"/>
              </a:rPr>
              <a:t> gives a whole  family of curves</a:t>
            </a:r>
            <a:endParaRPr lang="el-GR" altLang="ur-PK" dirty="0">
              <a:ea typeface="ＭＳ Ｐゴシック" panose="020B0600070205080204" pitchFamily="34" charset="-128"/>
              <a:cs typeface="Times New Roman" panose="02020603050405020304" pitchFamily="18" charset="0"/>
            </a:endParaRPr>
          </a:p>
        </p:txBody>
      </p:sp>
      <p:pic>
        <p:nvPicPr>
          <p:cNvPr id="30723" name="Picture 4"/>
          <p:cNvPicPr>
            <a:picLocks noChangeAspect="1" noChangeArrowheads="1"/>
          </p:cNvPicPr>
          <p:nvPr/>
        </p:nvPicPr>
        <p:blipFill>
          <a:blip r:embed="rId3">
            <a:lum bright="-36000" contrast="54000"/>
            <a:extLst>
              <a:ext uri="{28A0092B-C50C-407E-A947-70E740481C1C}">
                <a14:useLocalDpi xmlns:a14="http://schemas.microsoft.com/office/drawing/2010/main" val="0"/>
              </a:ext>
            </a:extLst>
          </a:blip>
          <a:srcRect r="27046"/>
          <a:stretch>
            <a:fillRect/>
          </a:stretch>
        </p:blipFill>
        <p:spPr bwMode="auto">
          <a:xfrm>
            <a:off x="4719638" y="2195513"/>
            <a:ext cx="4230687" cy="412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320456" y="659607"/>
            <a:ext cx="6589199" cy="705841"/>
          </a:xfrm>
        </p:spPr>
        <p:txBody>
          <a:bodyPr/>
          <a:lstStyle/>
          <a:p>
            <a:pPr eaLnBrk="1" hangingPunct="1"/>
            <a:r>
              <a:rPr lang="en-IE" altLang="ur-PK" dirty="0">
                <a:ea typeface="ＭＳ Ｐゴシック"/>
                <a:cs typeface="Tahoma"/>
              </a:rPr>
              <a:t>Power Law Transformations...</a:t>
            </a:r>
          </a:p>
        </p:txBody>
      </p:sp>
      <p:sp>
        <p:nvSpPr>
          <p:cNvPr id="32771" name="Rectangle 123"/>
          <p:cNvSpPr>
            <a:spLocks noGrp="1" noChangeArrowheads="1"/>
          </p:cNvSpPr>
          <p:nvPr>
            <p:ph idx="1"/>
          </p:nvPr>
        </p:nvSpPr>
        <p:spPr>
          <a:xfrm>
            <a:off x="1671193" y="5495925"/>
            <a:ext cx="5382750" cy="1362075"/>
          </a:xfrm>
        </p:spPr>
        <p:txBody>
          <a:bodyPr/>
          <a:lstStyle/>
          <a:p>
            <a:pPr marL="0" indent="0" eaLnBrk="1" hangingPunct="1"/>
            <a:r>
              <a:rPr lang="en-IE" altLang="ur-PK">
                <a:ea typeface="ＭＳ Ｐゴシック" panose="020B0600070205080204" pitchFamily="34" charset="-128"/>
              </a:rPr>
              <a:t>We usually set </a:t>
            </a:r>
            <a:r>
              <a:rPr lang="en-IE" altLang="ur-PK" sz="3600" i="1">
                <a:latin typeface="Times New Roman" panose="02020603050405020304" pitchFamily="18" charset="0"/>
                <a:ea typeface="ＭＳ Ｐゴシック" panose="020B0600070205080204" pitchFamily="34" charset="-128"/>
                <a:cs typeface="Times New Roman" panose="02020603050405020304" pitchFamily="18" charset="0"/>
              </a:rPr>
              <a:t>c</a:t>
            </a:r>
            <a:r>
              <a:rPr lang="en-IE" altLang="ur-PK">
                <a:ea typeface="ＭＳ Ｐゴシック" panose="020B0600070205080204" pitchFamily="34" charset="-128"/>
              </a:rPr>
              <a:t> to 1</a:t>
            </a:r>
          </a:p>
          <a:p>
            <a:pPr marL="0" indent="0" eaLnBrk="1" hangingPunct="1"/>
            <a:r>
              <a:rPr lang="en-IE" altLang="ur-PK">
                <a:ea typeface="ＭＳ Ｐゴシック" panose="020B0600070205080204" pitchFamily="34" charset="-128"/>
              </a:rPr>
              <a:t>Grey levels must be in the range [0.0, 1.0]</a:t>
            </a:r>
            <a:endParaRPr lang="en-GB" altLang="ur-PK">
              <a:ea typeface="ＭＳ Ｐゴシック" panose="020B0600070205080204" pitchFamily="34" charset="-128"/>
            </a:endParaRPr>
          </a:p>
        </p:txBody>
      </p:sp>
      <p:grpSp>
        <p:nvGrpSpPr>
          <p:cNvPr id="32772" name="Group 3"/>
          <p:cNvGrpSpPr>
            <a:grpSpLocks/>
          </p:cNvGrpSpPr>
          <p:nvPr/>
        </p:nvGrpSpPr>
        <p:grpSpPr bwMode="auto">
          <a:xfrm>
            <a:off x="920750" y="1822480"/>
            <a:ext cx="2840038" cy="2890837"/>
            <a:chOff x="580" y="911"/>
            <a:chExt cx="1789" cy="1821"/>
          </a:xfrm>
        </p:grpSpPr>
        <p:sp>
          <p:nvSpPr>
            <p:cNvPr id="32830" name="Rectangle 4"/>
            <p:cNvSpPr>
              <a:spLocks noChangeArrowheads="1"/>
            </p:cNvSpPr>
            <p:nvPr/>
          </p:nvSpPr>
          <p:spPr bwMode="auto">
            <a:xfrm>
              <a:off x="789" y="1198"/>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31" name="Rectangle 5"/>
            <p:cNvSpPr>
              <a:spLocks noChangeArrowheads="1"/>
            </p:cNvSpPr>
            <p:nvPr/>
          </p:nvSpPr>
          <p:spPr bwMode="auto">
            <a:xfrm>
              <a:off x="978" y="1198"/>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32" name="Rectangle 6"/>
            <p:cNvSpPr>
              <a:spLocks noChangeArrowheads="1"/>
            </p:cNvSpPr>
            <p:nvPr/>
          </p:nvSpPr>
          <p:spPr bwMode="auto">
            <a:xfrm>
              <a:off x="1166" y="1198"/>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33" name="Rectangle 7"/>
            <p:cNvSpPr>
              <a:spLocks noChangeArrowheads="1"/>
            </p:cNvSpPr>
            <p:nvPr/>
          </p:nvSpPr>
          <p:spPr bwMode="auto">
            <a:xfrm>
              <a:off x="1354" y="1198"/>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34" name="Rectangle 8"/>
            <p:cNvSpPr>
              <a:spLocks noChangeArrowheads="1"/>
            </p:cNvSpPr>
            <p:nvPr/>
          </p:nvSpPr>
          <p:spPr bwMode="auto">
            <a:xfrm>
              <a:off x="1543" y="1198"/>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35" name="Rectangle 9"/>
            <p:cNvSpPr>
              <a:spLocks noChangeArrowheads="1"/>
            </p:cNvSpPr>
            <p:nvPr/>
          </p:nvSpPr>
          <p:spPr bwMode="auto">
            <a:xfrm>
              <a:off x="1724" y="1198"/>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36" name="Rectangle 10"/>
            <p:cNvSpPr>
              <a:spLocks noChangeArrowheads="1"/>
            </p:cNvSpPr>
            <p:nvPr/>
          </p:nvSpPr>
          <p:spPr bwMode="auto">
            <a:xfrm>
              <a:off x="1913" y="1198"/>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37" name="Rectangle 11"/>
            <p:cNvSpPr>
              <a:spLocks noChangeArrowheads="1"/>
            </p:cNvSpPr>
            <p:nvPr/>
          </p:nvSpPr>
          <p:spPr bwMode="auto">
            <a:xfrm>
              <a:off x="789" y="1383"/>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38" name="Rectangle 12"/>
            <p:cNvSpPr>
              <a:spLocks noChangeArrowheads="1"/>
            </p:cNvSpPr>
            <p:nvPr/>
          </p:nvSpPr>
          <p:spPr bwMode="auto">
            <a:xfrm>
              <a:off x="978" y="1383"/>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39" name="Rectangle 13"/>
            <p:cNvSpPr>
              <a:spLocks noChangeArrowheads="1"/>
            </p:cNvSpPr>
            <p:nvPr/>
          </p:nvSpPr>
          <p:spPr bwMode="auto">
            <a:xfrm>
              <a:off x="1166" y="1383"/>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40" name="Rectangle 14"/>
            <p:cNvSpPr>
              <a:spLocks noChangeArrowheads="1"/>
            </p:cNvSpPr>
            <p:nvPr/>
          </p:nvSpPr>
          <p:spPr bwMode="auto">
            <a:xfrm>
              <a:off x="1354" y="1383"/>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41" name="Rectangle 15"/>
            <p:cNvSpPr>
              <a:spLocks noChangeArrowheads="1"/>
            </p:cNvSpPr>
            <p:nvPr/>
          </p:nvSpPr>
          <p:spPr bwMode="auto">
            <a:xfrm>
              <a:off x="1543" y="1383"/>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42" name="Rectangle 16"/>
            <p:cNvSpPr>
              <a:spLocks noChangeArrowheads="1"/>
            </p:cNvSpPr>
            <p:nvPr/>
          </p:nvSpPr>
          <p:spPr bwMode="auto">
            <a:xfrm>
              <a:off x="1724" y="1383"/>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43" name="Rectangle 17"/>
            <p:cNvSpPr>
              <a:spLocks noChangeArrowheads="1"/>
            </p:cNvSpPr>
            <p:nvPr/>
          </p:nvSpPr>
          <p:spPr bwMode="auto">
            <a:xfrm>
              <a:off x="1913" y="1383"/>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44" name="Rectangle 18"/>
            <p:cNvSpPr>
              <a:spLocks noChangeArrowheads="1"/>
            </p:cNvSpPr>
            <p:nvPr/>
          </p:nvSpPr>
          <p:spPr bwMode="auto">
            <a:xfrm>
              <a:off x="789" y="1572"/>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45" name="Rectangle 19"/>
            <p:cNvSpPr>
              <a:spLocks noChangeArrowheads="1"/>
            </p:cNvSpPr>
            <p:nvPr/>
          </p:nvSpPr>
          <p:spPr bwMode="auto">
            <a:xfrm>
              <a:off x="978" y="157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46" name="Rectangle 20"/>
            <p:cNvSpPr>
              <a:spLocks noChangeArrowheads="1"/>
            </p:cNvSpPr>
            <p:nvPr/>
          </p:nvSpPr>
          <p:spPr bwMode="auto">
            <a:xfrm>
              <a:off x="1166" y="157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47" name="Rectangle 21"/>
            <p:cNvSpPr>
              <a:spLocks noChangeArrowheads="1"/>
            </p:cNvSpPr>
            <p:nvPr/>
          </p:nvSpPr>
          <p:spPr bwMode="auto">
            <a:xfrm>
              <a:off x="1354" y="1572"/>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48" name="Rectangle 22"/>
            <p:cNvSpPr>
              <a:spLocks noChangeArrowheads="1"/>
            </p:cNvSpPr>
            <p:nvPr/>
          </p:nvSpPr>
          <p:spPr bwMode="auto">
            <a:xfrm>
              <a:off x="1543" y="157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49" name="Rectangle 23"/>
            <p:cNvSpPr>
              <a:spLocks noChangeArrowheads="1"/>
            </p:cNvSpPr>
            <p:nvPr/>
          </p:nvSpPr>
          <p:spPr bwMode="auto">
            <a:xfrm>
              <a:off x="1724" y="1572"/>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50" name="Rectangle 24"/>
            <p:cNvSpPr>
              <a:spLocks noChangeArrowheads="1"/>
            </p:cNvSpPr>
            <p:nvPr/>
          </p:nvSpPr>
          <p:spPr bwMode="auto">
            <a:xfrm>
              <a:off x="1913" y="157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51" name="Rectangle 25"/>
            <p:cNvSpPr>
              <a:spLocks noChangeArrowheads="1"/>
            </p:cNvSpPr>
            <p:nvPr/>
          </p:nvSpPr>
          <p:spPr bwMode="auto">
            <a:xfrm>
              <a:off x="789" y="1757"/>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52" name="Rectangle 26"/>
            <p:cNvSpPr>
              <a:spLocks noChangeArrowheads="1"/>
            </p:cNvSpPr>
            <p:nvPr/>
          </p:nvSpPr>
          <p:spPr bwMode="auto">
            <a:xfrm>
              <a:off x="978" y="1757"/>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53" name="Rectangle 27"/>
            <p:cNvSpPr>
              <a:spLocks noChangeArrowheads="1"/>
            </p:cNvSpPr>
            <p:nvPr/>
          </p:nvSpPr>
          <p:spPr bwMode="auto">
            <a:xfrm>
              <a:off x="1166" y="1757"/>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54" name="Rectangle 28"/>
            <p:cNvSpPr>
              <a:spLocks noChangeArrowheads="1"/>
            </p:cNvSpPr>
            <p:nvPr/>
          </p:nvSpPr>
          <p:spPr bwMode="auto">
            <a:xfrm>
              <a:off x="1354" y="1757"/>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55" name="Rectangle 29"/>
            <p:cNvSpPr>
              <a:spLocks noChangeArrowheads="1"/>
            </p:cNvSpPr>
            <p:nvPr/>
          </p:nvSpPr>
          <p:spPr bwMode="auto">
            <a:xfrm>
              <a:off x="1543" y="1757"/>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56" name="Rectangle 30"/>
            <p:cNvSpPr>
              <a:spLocks noChangeArrowheads="1"/>
            </p:cNvSpPr>
            <p:nvPr/>
          </p:nvSpPr>
          <p:spPr bwMode="auto">
            <a:xfrm>
              <a:off x="1724" y="1757"/>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57" name="Rectangle 31"/>
            <p:cNvSpPr>
              <a:spLocks noChangeArrowheads="1"/>
            </p:cNvSpPr>
            <p:nvPr/>
          </p:nvSpPr>
          <p:spPr bwMode="auto">
            <a:xfrm>
              <a:off x="1913" y="1757"/>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58" name="Rectangle 32"/>
            <p:cNvSpPr>
              <a:spLocks noChangeArrowheads="1"/>
            </p:cNvSpPr>
            <p:nvPr/>
          </p:nvSpPr>
          <p:spPr bwMode="auto">
            <a:xfrm>
              <a:off x="789" y="193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59" name="Rectangle 33"/>
            <p:cNvSpPr>
              <a:spLocks noChangeArrowheads="1"/>
            </p:cNvSpPr>
            <p:nvPr/>
          </p:nvSpPr>
          <p:spPr bwMode="auto">
            <a:xfrm>
              <a:off x="978" y="193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60" name="Rectangle 34"/>
            <p:cNvSpPr>
              <a:spLocks noChangeArrowheads="1"/>
            </p:cNvSpPr>
            <p:nvPr/>
          </p:nvSpPr>
          <p:spPr bwMode="auto">
            <a:xfrm>
              <a:off x="1166" y="193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61" name="Rectangle 35"/>
            <p:cNvSpPr>
              <a:spLocks noChangeArrowheads="1"/>
            </p:cNvSpPr>
            <p:nvPr/>
          </p:nvSpPr>
          <p:spPr bwMode="auto">
            <a:xfrm>
              <a:off x="1354" y="193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62" name="Rectangle 36"/>
            <p:cNvSpPr>
              <a:spLocks noChangeArrowheads="1"/>
            </p:cNvSpPr>
            <p:nvPr/>
          </p:nvSpPr>
          <p:spPr bwMode="auto">
            <a:xfrm>
              <a:off x="1543" y="193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63" name="Rectangle 37"/>
            <p:cNvSpPr>
              <a:spLocks noChangeArrowheads="1"/>
            </p:cNvSpPr>
            <p:nvPr/>
          </p:nvSpPr>
          <p:spPr bwMode="auto">
            <a:xfrm>
              <a:off x="1724" y="193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64" name="Rectangle 38"/>
            <p:cNvSpPr>
              <a:spLocks noChangeArrowheads="1"/>
            </p:cNvSpPr>
            <p:nvPr/>
          </p:nvSpPr>
          <p:spPr bwMode="auto">
            <a:xfrm>
              <a:off x="1913" y="193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65" name="Rectangle 39"/>
            <p:cNvSpPr>
              <a:spLocks noChangeArrowheads="1"/>
            </p:cNvSpPr>
            <p:nvPr/>
          </p:nvSpPr>
          <p:spPr bwMode="auto">
            <a:xfrm>
              <a:off x="789" y="2122"/>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66" name="Rectangle 40"/>
            <p:cNvSpPr>
              <a:spLocks noChangeArrowheads="1"/>
            </p:cNvSpPr>
            <p:nvPr/>
          </p:nvSpPr>
          <p:spPr bwMode="auto">
            <a:xfrm>
              <a:off x="978" y="212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67" name="Rectangle 41"/>
            <p:cNvSpPr>
              <a:spLocks noChangeArrowheads="1"/>
            </p:cNvSpPr>
            <p:nvPr/>
          </p:nvSpPr>
          <p:spPr bwMode="auto">
            <a:xfrm>
              <a:off x="1166" y="212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68" name="Rectangle 42"/>
            <p:cNvSpPr>
              <a:spLocks noChangeArrowheads="1"/>
            </p:cNvSpPr>
            <p:nvPr/>
          </p:nvSpPr>
          <p:spPr bwMode="auto">
            <a:xfrm>
              <a:off x="1354" y="2122"/>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69" name="Rectangle 43"/>
            <p:cNvSpPr>
              <a:spLocks noChangeArrowheads="1"/>
            </p:cNvSpPr>
            <p:nvPr/>
          </p:nvSpPr>
          <p:spPr bwMode="auto">
            <a:xfrm>
              <a:off x="1543" y="212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70" name="Rectangle 44"/>
            <p:cNvSpPr>
              <a:spLocks noChangeArrowheads="1"/>
            </p:cNvSpPr>
            <p:nvPr/>
          </p:nvSpPr>
          <p:spPr bwMode="auto">
            <a:xfrm>
              <a:off x="1724" y="2122"/>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71" name="Rectangle 45"/>
            <p:cNvSpPr>
              <a:spLocks noChangeArrowheads="1"/>
            </p:cNvSpPr>
            <p:nvPr/>
          </p:nvSpPr>
          <p:spPr bwMode="auto">
            <a:xfrm>
              <a:off x="1913" y="212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72" name="Rectangle 46"/>
            <p:cNvSpPr>
              <a:spLocks noChangeArrowheads="1"/>
            </p:cNvSpPr>
            <p:nvPr/>
          </p:nvSpPr>
          <p:spPr bwMode="auto">
            <a:xfrm>
              <a:off x="789" y="2311"/>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73" name="Rectangle 47"/>
            <p:cNvSpPr>
              <a:spLocks noChangeArrowheads="1"/>
            </p:cNvSpPr>
            <p:nvPr/>
          </p:nvSpPr>
          <p:spPr bwMode="auto">
            <a:xfrm>
              <a:off x="978" y="231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74" name="Rectangle 48"/>
            <p:cNvSpPr>
              <a:spLocks noChangeArrowheads="1"/>
            </p:cNvSpPr>
            <p:nvPr/>
          </p:nvSpPr>
          <p:spPr bwMode="auto">
            <a:xfrm>
              <a:off x="1166" y="231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75" name="Rectangle 49"/>
            <p:cNvSpPr>
              <a:spLocks noChangeArrowheads="1"/>
            </p:cNvSpPr>
            <p:nvPr/>
          </p:nvSpPr>
          <p:spPr bwMode="auto">
            <a:xfrm>
              <a:off x="1354" y="2311"/>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76" name="Rectangle 50"/>
            <p:cNvSpPr>
              <a:spLocks noChangeArrowheads="1"/>
            </p:cNvSpPr>
            <p:nvPr/>
          </p:nvSpPr>
          <p:spPr bwMode="auto">
            <a:xfrm>
              <a:off x="1543" y="231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77" name="Rectangle 51"/>
            <p:cNvSpPr>
              <a:spLocks noChangeArrowheads="1"/>
            </p:cNvSpPr>
            <p:nvPr/>
          </p:nvSpPr>
          <p:spPr bwMode="auto">
            <a:xfrm>
              <a:off x="1724" y="2311"/>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78" name="Rectangle 52"/>
            <p:cNvSpPr>
              <a:spLocks noChangeArrowheads="1"/>
            </p:cNvSpPr>
            <p:nvPr/>
          </p:nvSpPr>
          <p:spPr bwMode="auto">
            <a:xfrm>
              <a:off x="1913" y="231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79" name="Line 53"/>
            <p:cNvSpPr>
              <a:spLocks noChangeShapeType="1"/>
            </p:cNvSpPr>
            <p:nvPr/>
          </p:nvSpPr>
          <p:spPr bwMode="auto">
            <a:xfrm>
              <a:off x="789" y="1198"/>
              <a:ext cx="1468" cy="0"/>
            </a:xfrm>
            <a:prstGeom prst="line">
              <a:avLst/>
            </a:prstGeom>
            <a:noFill/>
            <a:ln w="25400">
              <a:solidFill>
                <a:schemeClr val="accent2"/>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ur-PK"/>
            </a:p>
          </p:txBody>
        </p:sp>
        <p:sp>
          <p:nvSpPr>
            <p:cNvPr id="32880" name="Line 54"/>
            <p:cNvSpPr>
              <a:spLocks noChangeShapeType="1"/>
            </p:cNvSpPr>
            <p:nvPr/>
          </p:nvSpPr>
          <p:spPr bwMode="auto">
            <a:xfrm rot="5400000">
              <a:off x="42" y="1945"/>
              <a:ext cx="1493" cy="0"/>
            </a:xfrm>
            <a:prstGeom prst="line">
              <a:avLst/>
            </a:prstGeom>
            <a:noFill/>
            <a:ln w="25400">
              <a:solidFill>
                <a:schemeClr val="accent2"/>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ur-PK"/>
            </a:p>
          </p:txBody>
        </p:sp>
        <p:sp>
          <p:nvSpPr>
            <p:cNvPr id="32881" name="Text Box 55"/>
            <p:cNvSpPr txBox="1">
              <a:spLocks noChangeArrowheads="1"/>
            </p:cNvSpPr>
            <p:nvPr/>
          </p:nvSpPr>
          <p:spPr bwMode="auto">
            <a:xfrm>
              <a:off x="728" y="911"/>
              <a:ext cx="1032"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Original Image</a:t>
              </a:r>
              <a:endParaRPr lang="en-US" altLang="ur-PK" sz="1800" b="1" i="1">
                <a:solidFill>
                  <a:srgbClr val="0033CC"/>
                </a:solidFill>
                <a:latin typeface="Times New Roman" panose="02020603050405020304" pitchFamily="18" charset="0"/>
              </a:endParaRPr>
            </a:p>
          </p:txBody>
        </p:sp>
        <p:sp>
          <p:nvSpPr>
            <p:cNvPr id="32882" name="Text Box 56"/>
            <p:cNvSpPr txBox="1">
              <a:spLocks noChangeArrowheads="1"/>
            </p:cNvSpPr>
            <p:nvPr/>
          </p:nvSpPr>
          <p:spPr bwMode="auto">
            <a:xfrm>
              <a:off x="2181" y="96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x</a:t>
              </a:r>
              <a:endParaRPr lang="en-US" altLang="ur-PK" sz="1800" b="1" i="1">
                <a:solidFill>
                  <a:srgbClr val="0033CC"/>
                </a:solidFill>
                <a:latin typeface="Times New Roman" panose="02020603050405020304" pitchFamily="18" charset="0"/>
              </a:endParaRPr>
            </a:p>
          </p:txBody>
        </p:sp>
        <p:sp>
          <p:nvSpPr>
            <p:cNvPr id="32883" name="Text Box 57"/>
            <p:cNvSpPr txBox="1">
              <a:spLocks noChangeArrowheads="1"/>
            </p:cNvSpPr>
            <p:nvPr/>
          </p:nvSpPr>
          <p:spPr bwMode="auto">
            <a:xfrm>
              <a:off x="580" y="2498"/>
              <a:ext cx="1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y</a:t>
              </a:r>
              <a:endParaRPr lang="en-US" altLang="ur-PK" sz="1800" b="1" i="1">
                <a:solidFill>
                  <a:srgbClr val="0033CC"/>
                </a:solidFill>
                <a:latin typeface="Times New Roman" panose="02020603050405020304" pitchFamily="18" charset="0"/>
              </a:endParaRPr>
            </a:p>
          </p:txBody>
        </p:sp>
        <p:sp>
          <p:nvSpPr>
            <p:cNvPr id="32884" name="Text Box 58"/>
            <p:cNvSpPr txBox="1">
              <a:spLocks noChangeArrowheads="1"/>
            </p:cNvSpPr>
            <p:nvPr/>
          </p:nvSpPr>
          <p:spPr bwMode="auto">
            <a:xfrm>
              <a:off x="1279" y="2500"/>
              <a:ext cx="915"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Image f (x, y)</a:t>
              </a:r>
              <a:endParaRPr lang="en-US" altLang="ur-PK" sz="1800" b="1" i="1">
                <a:solidFill>
                  <a:srgbClr val="0033CC"/>
                </a:solidFill>
                <a:latin typeface="Times New Roman" panose="02020603050405020304" pitchFamily="18" charset="0"/>
              </a:endParaRPr>
            </a:p>
          </p:txBody>
        </p:sp>
      </p:grpSp>
      <p:grpSp>
        <p:nvGrpSpPr>
          <p:cNvPr id="32773" name="Group 59"/>
          <p:cNvGrpSpPr>
            <a:grpSpLocks/>
          </p:cNvGrpSpPr>
          <p:nvPr/>
        </p:nvGrpSpPr>
        <p:grpSpPr bwMode="auto">
          <a:xfrm>
            <a:off x="5303838" y="1644818"/>
            <a:ext cx="2840037" cy="2916237"/>
            <a:chOff x="3341" y="893"/>
            <a:chExt cx="1789" cy="1837"/>
          </a:xfrm>
        </p:grpSpPr>
        <p:sp>
          <p:nvSpPr>
            <p:cNvPr id="32775" name="Rectangle 60"/>
            <p:cNvSpPr>
              <a:spLocks noChangeArrowheads="1"/>
            </p:cNvSpPr>
            <p:nvPr/>
          </p:nvSpPr>
          <p:spPr bwMode="auto">
            <a:xfrm>
              <a:off x="3550" y="119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776" name="Rectangle 61"/>
            <p:cNvSpPr>
              <a:spLocks noChangeArrowheads="1"/>
            </p:cNvSpPr>
            <p:nvPr/>
          </p:nvSpPr>
          <p:spPr bwMode="auto">
            <a:xfrm>
              <a:off x="3739" y="119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777" name="Rectangle 62"/>
            <p:cNvSpPr>
              <a:spLocks noChangeArrowheads="1"/>
            </p:cNvSpPr>
            <p:nvPr/>
          </p:nvSpPr>
          <p:spPr bwMode="auto">
            <a:xfrm>
              <a:off x="3927" y="119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778" name="Rectangle 63"/>
            <p:cNvSpPr>
              <a:spLocks noChangeArrowheads="1"/>
            </p:cNvSpPr>
            <p:nvPr/>
          </p:nvSpPr>
          <p:spPr bwMode="auto">
            <a:xfrm>
              <a:off x="4115" y="119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779" name="Rectangle 64"/>
            <p:cNvSpPr>
              <a:spLocks noChangeArrowheads="1"/>
            </p:cNvSpPr>
            <p:nvPr/>
          </p:nvSpPr>
          <p:spPr bwMode="auto">
            <a:xfrm>
              <a:off x="4304" y="119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780" name="Rectangle 65"/>
            <p:cNvSpPr>
              <a:spLocks noChangeArrowheads="1"/>
            </p:cNvSpPr>
            <p:nvPr/>
          </p:nvSpPr>
          <p:spPr bwMode="auto">
            <a:xfrm>
              <a:off x="4485" y="119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781" name="Rectangle 66"/>
            <p:cNvSpPr>
              <a:spLocks noChangeArrowheads="1"/>
            </p:cNvSpPr>
            <p:nvPr/>
          </p:nvSpPr>
          <p:spPr bwMode="auto">
            <a:xfrm>
              <a:off x="4674" y="119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782" name="Rectangle 67"/>
            <p:cNvSpPr>
              <a:spLocks noChangeArrowheads="1"/>
            </p:cNvSpPr>
            <p:nvPr/>
          </p:nvSpPr>
          <p:spPr bwMode="auto">
            <a:xfrm>
              <a:off x="3550" y="1382"/>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783" name="Rectangle 68"/>
            <p:cNvSpPr>
              <a:spLocks noChangeArrowheads="1"/>
            </p:cNvSpPr>
            <p:nvPr/>
          </p:nvSpPr>
          <p:spPr bwMode="auto">
            <a:xfrm>
              <a:off x="3739" y="138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784" name="Rectangle 69"/>
            <p:cNvSpPr>
              <a:spLocks noChangeArrowheads="1"/>
            </p:cNvSpPr>
            <p:nvPr/>
          </p:nvSpPr>
          <p:spPr bwMode="auto">
            <a:xfrm>
              <a:off x="3927" y="138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785" name="Rectangle 70"/>
            <p:cNvSpPr>
              <a:spLocks noChangeArrowheads="1"/>
            </p:cNvSpPr>
            <p:nvPr/>
          </p:nvSpPr>
          <p:spPr bwMode="auto">
            <a:xfrm>
              <a:off x="4115" y="1382"/>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786" name="Rectangle 71"/>
            <p:cNvSpPr>
              <a:spLocks noChangeArrowheads="1"/>
            </p:cNvSpPr>
            <p:nvPr/>
          </p:nvSpPr>
          <p:spPr bwMode="auto">
            <a:xfrm>
              <a:off x="4304" y="138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787" name="Rectangle 72"/>
            <p:cNvSpPr>
              <a:spLocks noChangeArrowheads="1"/>
            </p:cNvSpPr>
            <p:nvPr/>
          </p:nvSpPr>
          <p:spPr bwMode="auto">
            <a:xfrm>
              <a:off x="4485" y="1382"/>
              <a:ext cx="189"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788" name="Rectangle 73"/>
            <p:cNvSpPr>
              <a:spLocks noChangeArrowheads="1"/>
            </p:cNvSpPr>
            <p:nvPr/>
          </p:nvSpPr>
          <p:spPr bwMode="auto">
            <a:xfrm>
              <a:off x="4674" y="1382"/>
              <a:ext cx="188" cy="189"/>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789" name="Rectangle 74"/>
            <p:cNvSpPr>
              <a:spLocks noChangeArrowheads="1"/>
            </p:cNvSpPr>
            <p:nvPr/>
          </p:nvSpPr>
          <p:spPr bwMode="auto">
            <a:xfrm>
              <a:off x="3550" y="1571"/>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790" name="Rectangle 75"/>
            <p:cNvSpPr>
              <a:spLocks noChangeArrowheads="1"/>
            </p:cNvSpPr>
            <p:nvPr/>
          </p:nvSpPr>
          <p:spPr bwMode="auto">
            <a:xfrm>
              <a:off x="3739" y="157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791" name="Rectangle 76"/>
            <p:cNvSpPr>
              <a:spLocks noChangeArrowheads="1"/>
            </p:cNvSpPr>
            <p:nvPr/>
          </p:nvSpPr>
          <p:spPr bwMode="auto">
            <a:xfrm>
              <a:off x="3927" y="157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792" name="Rectangle 77"/>
            <p:cNvSpPr>
              <a:spLocks noChangeArrowheads="1"/>
            </p:cNvSpPr>
            <p:nvPr/>
          </p:nvSpPr>
          <p:spPr bwMode="auto">
            <a:xfrm>
              <a:off x="4115" y="1571"/>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793" name="Rectangle 78"/>
            <p:cNvSpPr>
              <a:spLocks noChangeArrowheads="1"/>
            </p:cNvSpPr>
            <p:nvPr/>
          </p:nvSpPr>
          <p:spPr bwMode="auto">
            <a:xfrm>
              <a:off x="4304" y="157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794" name="Rectangle 79"/>
            <p:cNvSpPr>
              <a:spLocks noChangeArrowheads="1"/>
            </p:cNvSpPr>
            <p:nvPr/>
          </p:nvSpPr>
          <p:spPr bwMode="auto">
            <a:xfrm>
              <a:off x="4485" y="1571"/>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795" name="Rectangle 80"/>
            <p:cNvSpPr>
              <a:spLocks noChangeArrowheads="1"/>
            </p:cNvSpPr>
            <p:nvPr/>
          </p:nvSpPr>
          <p:spPr bwMode="auto">
            <a:xfrm>
              <a:off x="4674" y="1571"/>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796" name="Rectangle 81"/>
            <p:cNvSpPr>
              <a:spLocks noChangeArrowheads="1"/>
            </p:cNvSpPr>
            <p:nvPr/>
          </p:nvSpPr>
          <p:spPr bwMode="auto">
            <a:xfrm>
              <a:off x="3550" y="175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797" name="Rectangle 82"/>
            <p:cNvSpPr>
              <a:spLocks noChangeArrowheads="1"/>
            </p:cNvSpPr>
            <p:nvPr/>
          </p:nvSpPr>
          <p:spPr bwMode="auto">
            <a:xfrm>
              <a:off x="3739" y="175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798" name="Rectangle 83"/>
            <p:cNvSpPr>
              <a:spLocks noChangeArrowheads="1"/>
            </p:cNvSpPr>
            <p:nvPr/>
          </p:nvSpPr>
          <p:spPr bwMode="auto">
            <a:xfrm>
              <a:off x="3927" y="175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799" name="Rectangle 84"/>
            <p:cNvSpPr>
              <a:spLocks noChangeArrowheads="1"/>
            </p:cNvSpPr>
            <p:nvPr/>
          </p:nvSpPr>
          <p:spPr bwMode="auto">
            <a:xfrm>
              <a:off x="4115" y="175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00" name="Rectangle 85"/>
            <p:cNvSpPr>
              <a:spLocks noChangeArrowheads="1"/>
            </p:cNvSpPr>
            <p:nvPr/>
          </p:nvSpPr>
          <p:spPr bwMode="auto">
            <a:xfrm>
              <a:off x="4304" y="175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01" name="Rectangle 86"/>
            <p:cNvSpPr>
              <a:spLocks noChangeArrowheads="1"/>
            </p:cNvSpPr>
            <p:nvPr/>
          </p:nvSpPr>
          <p:spPr bwMode="auto">
            <a:xfrm>
              <a:off x="4485" y="1757"/>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02" name="Rectangle 87"/>
            <p:cNvSpPr>
              <a:spLocks noChangeArrowheads="1"/>
            </p:cNvSpPr>
            <p:nvPr/>
          </p:nvSpPr>
          <p:spPr bwMode="auto">
            <a:xfrm>
              <a:off x="4674" y="1757"/>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03" name="Rectangle 88"/>
            <p:cNvSpPr>
              <a:spLocks noChangeArrowheads="1"/>
            </p:cNvSpPr>
            <p:nvPr/>
          </p:nvSpPr>
          <p:spPr bwMode="auto">
            <a:xfrm>
              <a:off x="3550" y="1936"/>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04" name="Rectangle 89"/>
            <p:cNvSpPr>
              <a:spLocks noChangeArrowheads="1"/>
            </p:cNvSpPr>
            <p:nvPr/>
          </p:nvSpPr>
          <p:spPr bwMode="auto">
            <a:xfrm>
              <a:off x="3739" y="1936"/>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05" name="Rectangle 90"/>
            <p:cNvSpPr>
              <a:spLocks noChangeArrowheads="1"/>
            </p:cNvSpPr>
            <p:nvPr/>
          </p:nvSpPr>
          <p:spPr bwMode="auto">
            <a:xfrm>
              <a:off x="3927" y="1936"/>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06" name="Rectangle 91"/>
            <p:cNvSpPr>
              <a:spLocks noChangeArrowheads="1"/>
            </p:cNvSpPr>
            <p:nvPr/>
          </p:nvSpPr>
          <p:spPr bwMode="auto">
            <a:xfrm>
              <a:off x="4115" y="1936"/>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07" name="Rectangle 92"/>
            <p:cNvSpPr>
              <a:spLocks noChangeArrowheads="1"/>
            </p:cNvSpPr>
            <p:nvPr/>
          </p:nvSpPr>
          <p:spPr bwMode="auto">
            <a:xfrm>
              <a:off x="4304" y="1936"/>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08" name="Rectangle 93"/>
            <p:cNvSpPr>
              <a:spLocks noChangeArrowheads="1"/>
            </p:cNvSpPr>
            <p:nvPr/>
          </p:nvSpPr>
          <p:spPr bwMode="auto">
            <a:xfrm>
              <a:off x="4485" y="1936"/>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09" name="Rectangle 94"/>
            <p:cNvSpPr>
              <a:spLocks noChangeArrowheads="1"/>
            </p:cNvSpPr>
            <p:nvPr/>
          </p:nvSpPr>
          <p:spPr bwMode="auto">
            <a:xfrm>
              <a:off x="4674" y="1936"/>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10" name="Rectangle 95"/>
            <p:cNvSpPr>
              <a:spLocks noChangeArrowheads="1"/>
            </p:cNvSpPr>
            <p:nvPr/>
          </p:nvSpPr>
          <p:spPr bwMode="auto">
            <a:xfrm>
              <a:off x="3550" y="2122"/>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11" name="Rectangle 96"/>
            <p:cNvSpPr>
              <a:spLocks noChangeArrowheads="1"/>
            </p:cNvSpPr>
            <p:nvPr/>
          </p:nvSpPr>
          <p:spPr bwMode="auto">
            <a:xfrm>
              <a:off x="3739" y="212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12" name="Rectangle 97"/>
            <p:cNvSpPr>
              <a:spLocks noChangeArrowheads="1"/>
            </p:cNvSpPr>
            <p:nvPr/>
          </p:nvSpPr>
          <p:spPr bwMode="auto">
            <a:xfrm>
              <a:off x="3927" y="212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13" name="Rectangle 98"/>
            <p:cNvSpPr>
              <a:spLocks noChangeArrowheads="1"/>
            </p:cNvSpPr>
            <p:nvPr/>
          </p:nvSpPr>
          <p:spPr bwMode="auto">
            <a:xfrm>
              <a:off x="4115" y="2122"/>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14" name="Rectangle 99"/>
            <p:cNvSpPr>
              <a:spLocks noChangeArrowheads="1"/>
            </p:cNvSpPr>
            <p:nvPr/>
          </p:nvSpPr>
          <p:spPr bwMode="auto">
            <a:xfrm>
              <a:off x="4304" y="212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15" name="Rectangle 100"/>
            <p:cNvSpPr>
              <a:spLocks noChangeArrowheads="1"/>
            </p:cNvSpPr>
            <p:nvPr/>
          </p:nvSpPr>
          <p:spPr bwMode="auto">
            <a:xfrm>
              <a:off x="4485" y="2122"/>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16" name="Rectangle 101"/>
            <p:cNvSpPr>
              <a:spLocks noChangeArrowheads="1"/>
            </p:cNvSpPr>
            <p:nvPr/>
          </p:nvSpPr>
          <p:spPr bwMode="auto">
            <a:xfrm>
              <a:off x="4674" y="2122"/>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17" name="Rectangle 102"/>
            <p:cNvSpPr>
              <a:spLocks noChangeArrowheads="1"/>
            </p:cNvSpPr>
            <p:nvPr/>
          </p:nvSpPr>
          <p:spPr bwMode="auto">
            <a:xfrm>
              <a:off x="3550" y="2310"/>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18" name="Rectangle 103"/>
            <p:cNvSpPr>
              <a:spLocks noChangeArrowheads="1"/>
            </p:cNvSpPr>
            <p:nvPr/>
          </p:nvSpPr>
          <p:spPr bwMode="auto">
            <a:xfrm>
              <a:off x="3739" y="2310"/>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19" name="Rectangle 104"/>
            <p:cNvSpPr>
              <a:spLocks noChangeArrowheads="1"/>
            </p:cNvSpPr>
            <p:nvPr/>
          </p:nvSpPr>
          <p:spPr bwMode="auto">
            <a:xfrm>
              <a:off x="3927" y="2310"/>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20" name="Rectangle 105"/>
            <p:cNvSpPr>
              <a:spLocks noChangeArrowheads="1"/>
            </p:cNvSpPr>
            <p:nvPr/>
          </p:nvSpPr>
          <p:spPr bwMode="auto">
            <a:xfrm>
              <a:off x="4115" y="2310"/>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21" name="Rectangle 106"/>
            <p:cNvSpPr>
              <a:spLocks noChangeArrowheads="1"/>
            </p:cNvSpPr>
            <p:nvPr/>
          </p:nvSpPr>
          <p:spPr bwMode="auto">
            <a:xfrm>
              <a:off x="4304" y="2310"/>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22" name="Rectangle 107"/>
            <p:cNvSpPr>
              <a:spLocks noChangeArrowheads="1"/>
            </p:cNvSpPr>
            <p:nvPr/>
          </p:nvSpPr>
          <p:spPr bwMode="auto">
            <a:xfrm>
              <a:off x="4485" y="2310"/>
              <a:ext cx="189"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23" name="Rectangle 108"/>
            <p:cNvSpPr>
              <a:spLocks noChangeArrowheads="1"/>
            </p:cNvSpPr>
            <p:nvPr/>
          </p:nvSpPr>
          <p:spPr bwMode="auto">
            <a:xfrm>
              <a:off x="4674" y="2310"/>
              <a:ext cx="188" cy="188"/>
            </a:xfrm>
            <a:prstGeom prst="rect">
              <a:avLst/>
            </a:prstGeom>
            <a:solidFill>
              <a:schemeClr val="bg1"/>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a:p>
          </p:txBody>
        </p:sp>
        <p:sp>
          <p:nvSpPr>
            <p:cNvPr id="32824" name="Line 109"/>
            <p:cNvSpPr>
              <a:spLocks noChangeShapeType="1"/>
            </p:cNvSpPr>
            <p:nvPr/>
          </p:nvSpPr>
          <p:spPr bwMode="auto">
            <a:xfrm>
              <a:off x="3550" y="1197"/>
              <a:ext cx="1468" cy="0"/>
            </a:xfrm>
            <a:prstGeom prst="line">
              <a:avLst/>
            </a:prstGeom>
            <a:noFill/>
            <a:ln w="25400">
              <a:solidFill>
                <a:schemeClr val="accent2"/>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ur-PK"/>
            </a:p>
          </p:txBody>
        </p:sp>
        <p:sp>
          <p:nvSpPr>
            <p:cNvPr id="32825" name="Line 110"/>
            <p:cNvSpPr>
              <a:spLocks noChangeShapeType="1"/>
            </p:cNvSpPr>
            <p:nvPr/>
          </p:nvSpPr>
          <p:spPr bwMode="auto">
            <a:xfrm rot="5400000">
              <a:off x="2803" y="1944"/>
              <a:ext cx="1494" cy="0"/>
            </a:xfrm>
            <a:prstGeom prst="line">
              <a:avLst/>
            </a:prstGeom>
            <a:noFill/>
            <a:ln w="25400">
              <a:solidFill>
                <a:schemeClr val="accent2"/>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ur-PK"/>
            </a:p>
          </p:txBody>
        </p:sp>
        <p:sp>
          <p:nvSpPr>
            <p:cNvPr id="32826" name="Text Box 111"/>
            <p:cNvSpPr txBox="1">
              <a:spLocks noChangeArrowheads="1"/>
            </p:cNvSpPr>
            <p:nvPr/>
          </p:nvSpPr>
          <p:spPr bwMode="auto">
            <a:xfrm>
              <a:off x="3469" y="893"/>
              <a:ext cx="113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Enhanced Image</a:t>
              </a:r>
              <a:endParaRPr lang="en-US" altLang="ur-PK" sz="1800" b="1" i="1">
                <a:solidFill>
                  <a:srgbClr val="0033CC"/>
                </a:solidFill>
                <a:latin typeface="Times New Roman" panose="02020603050405020304" pitchFamily="18" charset="0"/>
              </a:endParaRPr>
            </a:p>
          </p:txBody>
        </p:sp>
        <p:sp>
          <p:nvSpPr>
            <p:cNvPr id="32827" name="Text Box 112"/>
            <p:cNvSpPr txBox="1">
              <a:spLocks noChangeArrowheads="1"/>
            </p:cNvSpPr>
            <p:nvPr/>
          </p:nvSpPr>
          <p:spPr bwMode="auto">
            <a:xfrm>
              <a:off x="4942" y="957"/>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x</a:t>
              </a:r>
              <a:endParaRPr lang="en-US" altLang="ur-PK" sz="1800" b="1" i="1">
                <a:solidFill>
                  <a:srgbClr val="0033CC"/>
                </a:solidFill>
                <a:latin typeface="Times New Roman" panose="02020603050405020304" pitchFamily="18" charset="0"/>
              </a:endParaRPr>
            </a:p>
          </p:txBody>
        </p:sp>
        <p:sp>
          <p:nvSpPr>
            <p:cNvPr id="32828" name="Text Box 113"/>
            <p:cNvSpPr txBox="1">
              <a:spLocks noChangeArrowheads="1"/>
            </p:cNvSpPr>
            <p:nvPr/>
          </p:nvSpPr>
          <p:spPr bwMode="auto">
            <a:xfrm>
              <a:off x="3341" y="2497"/>
              <a:ext cx="179"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y</a:t>
              </a:r>
              <a:endParaRPr lang="en-US" altLang="ur-PK" sz="1800" b="1" i="1">
                <a:solidFill>
                  <a:srgbClr val="0033CC"/>
                </a:solidFill>
                <a:latin typeface="Times New Roman" panose="02020603050405020304" pitchFamily="18" charset="0"/>
              </a:endParaRPr>
            </a:p>
          </p:txBody>
        </p:sp>
        <p:sp>
          <p:nvSpPr>
            <p:cNvPr id="32829" name="Text Box 114"/>
            <p:cNvSpPr txBox="1">
              <a:spLocks noChangeArrowheads="1"/>
            </p:cNvSpPr>
            <p:nvPr/>
          </p:nvSpPr>
          <p:spPr bwMode="auto">
            <a:xfrm>
              <a:off x="4105" y="2498"/>
              <a:ext cx="915"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1800" b="1" i="1">
                  <a:solidFill>
                    <a:srgbClr val="0033CC"/>
                  </a:solidFill>
                  <a:latin typeface="Times New Roman" panose="02020603050405020304" pitchFamily="18" charset="0"/>
                </a:rPr>
                <a:t>Image f (x, y)</a:t>
              </a:r>
              <a:endParaRPr lang="en-US" altLang="ur-PK" sz="1800" b="1" i="1">
                <a:solidFill>
                  <a:srgbClr val="0033CC"/>
                </a:solidFill>
                <a:latin typeface="Times New Roman" panose="02020603050405020304" pitchFamily="18" charset="0"/>
              </a:endParaRPr>
            </a:p>
          </p:txBody>
        </p:sp>
      </p:grpSp>
      <p:sp>
        <p:nvSpPr>
          <p:cNvPr id="32774" name="Rectangle 122"/>
          <p:cNvSpPr>
            <a:spLocks noChangeArrowheads="1"/>
          </p:cNvSpPr>
          <p:nvPr/>
        </p:nvSpPr>
        <p:spPr bwMode="auto">
          <a:xfrm>
            <a:off x="3914775" y="4554538"/>
            <a:ext cx="13112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IE" altLang="ur-PK" sz="3600" i="1">
                <a:latin typeface="Times New Roman" panose="02020603050405020304" pitchFamily="18" charset="0"/>
              </a:rPr>
              <a:t>s = r </a:t>
            </a:r>
            <a:r>
              <a:rPr lang="el-GR" altLang="ur-PK" sz="3600" i="1" baseline="30000">
                <a:latin typeface="Times New Roman" panose="02020603050405020304" pitchFamily="18" charset="0"/>
                <a:cs typeface="Times New Roman" panose="02020603050405020304" pitchFamily="18" charset="0"/>
              </a:rPr>
              <a:t>γ</a:t>
            </a:r>
            <a:endParaRPr lang="en-GB" altLang="ur-PK" sz="3600" i="1" baseline="3000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9"/>
          <p:cNvSpPr>
            <a:spLocks noGrp="1" noChangeArrowheads="1"/>
          </p:cNvSpPr>
          <p:nvPr>
            <p:ph type="title"/>
          </p:nvPr>
        </p:nvSpPr>
        <p:spPr/>
        <p:txBody>
          <a:bodyPr/>
          <a:lstStyle/>
          <a:p>
            <a:pPr eaLnBrk="1" hangingPunct="1"/>
            <a:r>
              <a:rPr lang="en-IE" altLang="ur-PK">
                <a:ea typeface="ＭＳ Ｐゴシック" panose="020B0600070205080204" pitchFamily="34" charset="-128"/>
              </a:rPr>
              <a:t>Power Law Example</a:t>
            </a:r>
            <a:endParaRPr lang="en-GB" altLang="ur-PK">
              <a:ea typeface="ＭＳ Ｐゴシック" panose="020B0600070205080204" pitchFamily="34" charset="-128"/>
            </a:endParaRPr>
          </a:p>
        </p:txBody>
      </p:sp>
      <p:pic>
        <p:nvPicPr>
          <p:cNvPr id="34819" name="Picture 4"/>
          <p:cNvPicPr>
            <a:picLocks noChangeAspect="1" noChangeArrowheads="1"/>
          </p:cNvPicPr>
          <p:nvPr/>
        </p:nvPicPr>
        <p:blipFill>
          <a:blip r:embed="rId3">
            <a:extLst>
              <a:ext uri="{28A0092B-C50C-407E-A947-70E740481C1C}">
                <a14:useLocalDpi xmlns:a14="http://schemas.microsoft.com/office/drawing/2010/main" val="0"/>
              </a:ext>
            </a:extLst>
          </a:blip>
          <a:srcRect r="61006" b="50418"/>
          <a:stretch>
            <a:fillRect/>
          </a:stretch>
        </p:blipFill>
        <p:spPr bwMode="auto">
          <a:xfrm>
            <a:off x="2470150" y="1255713"/>
            <a:ext cx="4178300" cy="553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8"/>
          <p:cNvSpPr>
            <a:spLocks noGrp="1" noChangeArrowheads="1"/>
          </p:cNvSpPr>
          <p:nvPr>
            <p:ph type="title"/>
          </p:nvPr>
        </p:nvSpPr>
        <p:spPr>
          <a:xfrm>
            <a:off x="1540536" y="624110"/>
            <a:ext cx="6993864" cy="762636"/>
          </a:xfrm>
        </p:spPr>
        <p:txBody>
          <a:bodyPr/>
          <a:lstStyle/>
          <a:p>
            <a:pPr eaLnBrk="1" hangingPunct="1"/>
            <a:r>
              <a:rPr lang="en-IE" altLang="ur-PK" dirty="0">
                <a:ea typeface="ＭＳ Ｐゴシック"/>
                <a:cs typeface="Tahoma"/>
              </a:rPr>
              <a:t>Power Law Example…</a:t>
            </a:r>
            <a:endParaRPr lang="en-GB" altLang="ur-PK" dirty="0">
              <a:ea typeface="ＭＳ Ｐゴシック" panose="020B0600070205080204" pitchFamily="34" charset="-128"/>
            </a:endParaRPr>
          </a:p>
        </p:txBody>
      </p:sp>
      <p:pic>
        <p:nvPicPr>
          <p:cNvPr id="36867" name="Picture 5"/>
          <p:cNvPicPr>
            <a:picLocks noChangeAspect="1" noChangeArrowheads="1"/>
          </p:cNvPicPr>
          <p:nvPr/>
        </p:nvPicPr>
        <p:blipFill>
          <a:blip r:embed="rId3">
            <a:extLst>
              <a:ext uri="{28A0092B-C50C-407E-A947-70E740481C1C}">
                <a14:useLocalDpi xmlns:a14="http://schemas.microsoft.com/office/drawing/2010/main" val="0"/>
              </a:ext>
            </a:extLst>
          </a:blip>
          <a:srcRect l="39986" r="20450" b="50748"/>
          <a:stretch>
            <a:fillRect/>
          </a:stretch>
        </p:blipFill>
        <p:spPr bwMode="auto">
          <a:xfrm>
            <a:off x="4775200" y="1303338"/>
            <a:ext cx="4132263" cy="536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6"/>
          <p:cNvSpPr>
            <a:spLocks noChangeArrowheads="1"/>
          </p:cNvSpPr>
          <p:nvPr/>
        </p:nvSpPr>
        <p:spPr bwMode="auto">
          <a:xfrm>
            <a:off x="1635125" y="1428750"/>
            <a:ext cx="14716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l-GR" altLang="ur-PK" sz="3600" i="1" dirty="0">
                <a:latin typeface="Times New Roman" panose="02020603050405020304" pitchFamily="18" charset="0"/>
                <a:cs typeface="Times New Roman" panose="02020603050405020304" pitchFamily="18" charset="0"/>
              </a:rPr>
              <a:t>γ</a:t>
            </a:r>
            <a:r>
              <a:rPr lang="en-IE" altLang="ur-PK" sz="3600" i="1" dirty="0">
                <a:latin typeface="Times New Roman" panose="02020603050405020304" pitchFamily="18" charset="0"/>
                <a:cs typeface="Times New Roman" panose="02020603050405020304" pitchFamily="18" charset="0"/>
              </a:rPr>
              <a:t> = 0.6</a:t>
            </a:r>
            <a:endParaRPr lang="en-GB" altLang="ur-PK" sz="3600" i="1" dirty="0">
              <a:latin typeface="Times New Roman" panose="02020603050405020304" pitchFamily="18" charset="0"/>
              <a:cs typeface="Times New Roman" panose="02020603050405020304" pitchFamily="18" charset="0"/>
            </a:endParaRPr>
          </a:p>
        </p:txBody>
      </p:sp>
      <p:graphicFrame>
        <p:nvGraphicFramePr>
          <p:cNvPr id="36869" name="Object 2"/>
          <p:cNvGraphicFramePr>
            <a:graphicFrameLocks noChangeAspect="1"/>
          </p:cNvGraphicFramePr>
          <p:nvPr/>
        </p:nvGraphicFramePr>
        <p:xfrm>
          <a:off x="444500" y="2022475"/>
          <a:ext cx="4125913" cy="4081463"/>
        </p:xfrm>
        <a:graphic>
          <a:graphicData uri="http://schemas.openxmlformats.org/presentationml/2006/ole">
            <mc:AlternateContent xmlns:mc="http://schemas.openxmlformats.org/markup-compatibility/2006">
              <mc:Choice xmlns:v="urn:schemas-microsoft-com:vml" Requires="v">
                <p:oleObj name="Chart" r:id="rId4" imgW="3143416" imgH="2552700" progId="Excel.Chart.8">
                  <p:embed/>
                </p:oleObj>
              </mc:Choice>
              <mc:Fallback>
                <p:oleObj name="Chart" r:id="rId4" imgW="3143416" imgH="2552700" progId="Excel.Char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0" y="2022475"/>
                        <a:ext cx="4125913" cy="408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IE" altLang="ur-PK" dirty="0">
                <a:ea typeface="ＭＳ Ｐゴシック"/>
                <a:cs typeface="Tahoma"/>
              </a:rPr>
              <a:t>Power Law Example…</a:t>
            </a:r>
            <a:endParaRPr lang="en-GB" altLang="ur-PK" dirty="0">
              <a:ea typeface="ＭＳ Ｐゴシック"/>
              <a:cs typeface="Tahoma"/>
            </a:endParaRPr>
          </a:p>
        </p:txBody>
      </p:sp>
      <p:sp>
        <p:nvSpPr>
          <p:cNvPr id="38915" name="Rectangle 4"/>
          <p:cNvSpPr>
            <a:spLocks noChangeArrowheads="1"/>
          </p:cNvSpPr>
          <p:nvPr/>
        </p:nvSpPr>
        <p:spPr bwMode="auto">
          <a:xfrm>
            <a:off x="1635125" y="1428750"/>
            <a:ext cx="14716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l-GR" altLang="ur-PK" sz="3600" i="1">
                <a:latin typeface="Times New Roman" panose="02020603050405020304" pitchFamily="18" charset="0"/>
                <a:cs typeface="Times New Roman" panose="02020603050405020304" pitchFamily="18" charset="0"/>
              </a:rPr>
              <a:t>γ</a:t>
            </a:r>
            <a:r>
              <a:rPr lang="en-IE" altLang="ur-PK" sz="3600" i="1">
                <a:latin typeface="Times New Roman" panose="02020603050405020304" pitchFamily="18" charset="0"/>
                <a:cs typeface="Times New Roman" panose="02020603050405020304" pitchFamily="18" charset="0"/>
              </a:rPr>
              <a:t> = 0.4</a:t>
            </a:r>
            <a:endParaRPr lang="en-GB" altLang="ur-PK" sz="3600" i="1">
              <a:latin typeface="Times New Roman" panose="02020603050405020304" pitchFamily="18" charset="0"/>
              <a:cs typeface="Times New Roman" panose="02020603050405020304" pitchFamily="18" charset="0"/>
            </a:endParaRPr>
          </a:p>
        </p:txBody>
      </p:sp>
      <p:pic>
        <p:nvPicPr>
          <p:cNvPr id="38916" name="Picture 6"/>
          <p:cNvPicPr>
            <a:picLocks noChangeAspect="1" noChangeArrowheads="1"/>
          </p:cNvPicPr>
          <p:nvPr/>
        </p:nvPicPr>
        <p:blipFill>
          <a:blip r:embed="rId3">
            <a:extLst>
              <a:ext uri="{28A0092B-C50C-407E-A947-70E740481C1C}">
                <a14:useLocalDpi xmlns:a14="http://schemas.microsoft.com/office/drawing/2010/main" val="0"/>
              </a:ext>
            </a:extLst>
          </a:blip>
          <a:srcRect t="50090" r="60664"/>
          <a:stretch>
            <a:fillRect/>
          </a:stretch>
        </p:blipFill>
        <p:spPr bwMode="auto">
          <a:xfrm>
            <a:off x="4886325" y="1376363"/>
            <a:ext cx="4059238" cy="537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8917" name="Object 2"/>
          <p:cNvGraphicFramePr>
            <a:graphicFrameLocks noChangeAspect="1"/>
          </p:cNvGraphicFramePr>
          <p:nvPr/>
        </p:nvGraphicFramePr>
        <p:xfrm>
          <a:off x="284163" y="2100263"/>
          <a:ext cx="4491037" cy="3649662"/>
        </p:xfrm>
        <a:graphic>
          <a:graphicData uri="http://schemas.openxmlformats.org/presentationml/2006/ole">
            <mc:AlternateContent xmlns:mc="http://schemas.openxmlformats.org/markup-compatibility/2006">
              <mc:Choice xmlns:v="urn:schemas-microsoft-com:vml" Requires="v">
                <p:oleObj name="Chart" r:id="rId4" imgW="3152692" imgH="2562308" progId="Excel.Chart.8">
                  <p:embed/>
                </p:oleObj>
              </mc:Choice>
              <mc:Fallback>
                <p:oleObj name="Chart" r:id="rId4" imgW="3152692" imgH="2562308" progId="Excel.Char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163" y="2100263"/>
                        <a:ext cx="4491037" cy="364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IE" altLang="ur-PK" dirty="0">
                <a:ea typeface="ＭＳ Ｐゴシック"/>
                <a:cs typeface="Tahoma"/>
              </a:rPr>
              <a:t>Power Law Example…</a:t>
            </a:r>
            <a:endParaRPr lang="en-GB" altLang="ur-PK" dirty="0">
              <a:ea typeface="ＭＳ Ｐゴシック"/>
              <a:cs typeface="Tahoma"/>
            </a:endParaRPr>
          </a:p>
        </p:txBody>
      </p:sp>
      <p:sp>
        <p:nvSpPr>
          <p:cNvPr id="40963" name="Rectangle 3"/>
          <p:cNvSpPr>
            <a:spLocks noChangeArrowheads="1"/>
          </p:cNvSpPr>
          <p:nvPr/>
        </p:nvSpPr>
        <p:spPr bwMode="auto">
          <a:xfrm>
            <a:off x="1635125" y="1428750"/>
            <a:ext cx="14716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l-GR" altLang="ur-PK" sz="3600" i="1">
                <a:latin typeface="Times New Roman" panose="02020603050405020304" pitchFamily="18" charset="0"/>
                <a:cs typeface="Times New Roman" panose="02020603050405020304" pitchFamily="18" charset="0"/>
              </a:rPr>
              <a:t>γ</a:t>
            </a:r>
            <a:r>
              <a:rPr lang="en-IE" altLang="ur-PK" sz="3600" i="1">
                <a:latin typeface="Times New Roman" panose="02020603050405020304" pitchFamily="18" charset="0"/>
                <a:cs typeface="Times New Roman" panose="02020603050405020304" pitchFamily="18" charset="0"/>
              </a:rPr>
              <a:t> = 0.3</a:t>
            </a:r>
            <a:endParaRPr lang="en-GB" altLang="ur-PK" sz="3600" i="1">
              <a:latin typeface="Times New Roman" panose="02020603050405020304" pitchFamily="18" charset="0"/>
              <a:cs typeface="Times New Roman" panose="02020603050405020304" pitchFamily="18" charset="0"/>
            </a:endParaRPr>
          </a:p>
        </p:txBody>
      </p:sp>
      <p:pic>
        <p:nvPicPr>
          <p:cNvPr id="40964" name="Picture 6"/>
          <p:cNvPicPr>
            <a:picLocks noChangeAspect="1" noChangeArrowheads="1"/>
          </p:cNvPicPr>
          <p:nvPr/>
        </p:nvPicPr>
        <p:blipFill>
          <a:blip r:embed="rId3">
            <a:extLst>
              <a:ext uri="{28A0092B-C50C-407E-A947-70E740481C1C}">
                <a14:useLocalDpi xmlns:a14="http://schemas.microsoft.com/office/drawing/2010/main" val="0"/>
              </a:ext>
            </a:extLst>
          </a:blip>
          <a:srcRect l="40271" t="50090" r="20450"/>
          <a:stretch>
            <a:fillRect/>
          </a:stretch>
        </p:blipFill>
        <p:spPr bwMode="auto">
          <a:xfrm>
            <a:off x="4999038" y="1387475"/>
            <a:ext cx="4059237" cy="537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0965" name="Object 2"/>
          <p:cNvGraphicFramePr>
            <a:graphicFrameLocks noChangeAspect="1"/>
          </p:cNvGraphicFramePr>
          <p:nvPr/>
        </p:nvGraphicFramePr>
        <p:xfrm>
          <a:off x="200025" y="2033588"/>
          <a:ext cx="4635500" cy="3770312"/>
        </p:xfrm>
        <a:graphic>
          <a:graphicData uri="http://schemas.openxmlformats.org/presentationml/2006/ole">
            <mc:AlternateContent xmlns:mc="http://schemas.openxmlformats.org/markup-compatibility/2006">
              <mc:Choice xmlns:v="urn:schemas-microsoft-com:vml" Requires="v">
                <p:oleObj name="Chart" r:id="rId4" imgW="3162300" imgH="2571916" progId="Excel.Chart.8">
                  <p:embed/>
                </p:oleObj>
              </mc:Choice>
              <mc:Fallback>
                <p:oleObj name="Chart" r:id="rId4" imgW="3162300" imgH="2571916" progId="Excel.Char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25" y="2033588"/>
                        <a:ext cx="4635500" cy="377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IE" altLang="ur-PK" dirty="0">
                <a:ea typeface="ＭＳ Ｐゴシック"/>
                <a:cs typeface="Tahoma"/>
              </a:rPr>
              <a:t>Power Law Example…</a:t>
            </a:r>
            <a:endParaRPr lang="en-US" altLang="ur-PK" dirty="0">
              <a:ea typeface="ＭＳ Ｐゴシック"/>
              <a:cs typeface="Tahoma"/>
            </a:endParaRPr>
          </a:p>
        </p:txBody>
      </p:sp>
      <p:sp>
        <p:nvSpPr>
          <p:cNvPr id="43011" name="Rectangle 3"/>
          <p:cNvSpPr>
            <a:spLocks noGrp="1" noChangeArrowheads="1"/>
          </p:cNvSpPr>
          <p:nvPr>
            <p:ph idx="1"/>
          </p:nvPr>
        </p:nvSpPr>
        <p:spPr>
          <a:xfrm>
            <a:off x="685825" y="1537252"/>
            <a:ext cx="3546351" cy="4175187"/>
          </a:xfrm>
        </p:spPr>
        <p:txBody>
          <a:bodyPr vert="horz" lIns="91440" tIns="45720" rIns="91440" bIns="45720" rtlCol="0" anchor="t">
            <a:normAutofit/>
          </a:bodyPr>
          <a:lstStyle/>
          <a:p>
            <a:pPr marL="0" indent="0"/>
            <a:r>
              <a:rPr lang="en-IE" altLang="ur-PK" dirty="0">
                <a:ea typeface="ＭＳ Ｐゴシック"/>
                <a:cs typeface="Tahoma"/>
              </a:rPr>
              <a:t>The images to the right show a magnetic resonance </a:t>
            </a:r>
            <a:br>
              <a:rPr lang="en-IE" altLang="ur-PK" dirty="0">
                <a:ea typeface="ＭＳ Ｐゴシック" panose="020B0600070205080204" pitchFamily="34" charset="-128"/>
              </a:rPr>
            </a:br>
            <a:r>
              <a:rPr lang="en-IE" altLang="ur-PK" dirty="0">
                <a:ea typeface="ＭＳ Ｐゴシック"/>
                <a:cs typeface="Tahoma"/>
              </a:rPr>
              <a:t>(MR) image of a fractured human spine </a:t>
            </a:r>
            <a:endParaRPr lang="en-IE" altLang="ur-PK" dirty="0">
              <a:ea typeface="ＭＳ Ｐゴシック" panose="020B0600070205080204" pitchFamily="34" charset="-128"/>
            </a:endParaRPr>
          </a:p>
          <a:p>
            <a:pPr marL="0" indent="0" eaLnBrk="1" hangingPunct="1"/>
            <a:r>
              <a:rPr lang="en-IE" altLang="ur-PK" dirty="0">
                <a:ea typeface="ＭＳ Ｐゴシック"/>
                <a:cs typeface="Tahoma"/>
              </a:rPr>
              <a:t>Different curves highlight different detail</a:t>
            </a:r>
            <a:endParaRPr lang="en-US" altLang="ur-PK" dirty="0">
              <a:ea typeface="ＭＳ Ｐゴシック"/>
              <a:cs typeface="Tahoma"/>
            </a:endParaRPr>
          </a:p>
        </p:txBody>
      </p:sp>
      <p:pic>
        <p:nvPicPr>
          <p:cNvPr id="43012" name="Picture 4"/>
          <p:cNvPicPr>
            <a:picLocks noChangeAspect="1" noChangeArrowheads="1"/>
          </p:cNvPicPr>
          <p:nvPr/>
        </p:nvPicPr>
        <p:blipFill>
          <a:blip r:embed="rId3">
            <a:extLst>
              <a:ext uri="{28A0092B-C50C-407E-A947-70E740481C1C}">
                <a14:useLocalDpi xmlns:a14="http://schemas.microsoft.com/office/drawing/2010/main" val="0"/>
              </a:ext>
            </a:extLst>
          </a:blip>
          <a:srcRect r="61006" b="50418"/>
          <a:stretch>
            <a:fillRect/>
          </a:stretch>
        </p:blipFill>
        <p:spPr bwMode="auto">
          <a:xfrm>
            <a:off x="4430713" y="1339850"/>
            <a:ext cx="1628775"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5"/>
          <p:cNvPicPr>
            <a:picLocks noChangeAspect="1" noChangeArrowheads="1"/>
          </p:cNvPicPr>
          <p:nvPr/>
        </p:nvPicPr>
        <p:blipFill>
          <a:blip r:embed="rId3">
            <a:extLst>
              <a:ext uri="{28A0092B-C50C-407E-A947-70E740481C1C}">
                <a14:useLocalDpi xmlns:a14="http://schemas.microsoft.com/office/drawing/2010/main" val="0"/>
              </a:ext>
            </a:extLst>
          </a:blip>
          <a:srcRect l="40524" r="20435" b="50742"/>
          <a:stretch>
            <a:fillRect/>
          </a:stretch>
        </p:blipFill>
        <p:spPr bwMode="auto">
          <a:xfrm>
            <a:off x="7234238" y="1341438"/>
            <a:ext cx="1641475"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6"/>
          <p:cNvPicPr>
            <a:picLocks noChangeAspect="1" noChangeArrowheads="1"/>
          </p:cNvPicPr>
          <p:nvPr/>
        </p:nvPicPr>
        <p:blipFill>
          <a:blip r:embed="rId3">
            <a:extLst>
              <a:ext uri="{28A0092B-C50C-407E-A947-70E740481C1C}">
                <a14:useLocalDpi xmlns:a14="http://schemas.microsoft.com/office/drawing/2010/main" val="0"/>
              </a:ext>
            </a:extLst>
          </a:blip>
          <a:srcRect t="50105" r="60643"/>
          <a:stretch>
            <a:fillRect/>
          </a:stretch>
        </p:blipFill>
        <p:spPr bwMode="auto">
          <a:xfrm>
            <a:off x="4429125" y="4676775"/>
            <a:ext cx="1633538"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7"/>
          <p:cNvPicPr>
            <a:picLocks noChangeAspect="1" noChangeArrowheads="1"/>
          </p:cNvPicPr>
          <p:nvPr/>
        </p:nvPicPr>
        <p:blipFill>
          <a:blip r:embed="rId3">
            <a:extLst>
              <a:ext uri="{28A0092B-C50C-407E-A947-70E740481C1C}">
                <a14:useLocalDpi xmlns:a14="http://schemas.microsoft.com/office/drawing/2010/main" val="0"/>
              </a:ext>
            </a:extLst>
          </a:blip>
          <a:srcRect l="40240" t="50105" r="20435"/>
          <a:stretch>
            <a:fillRect/>
          </a:stretch>
        </p:blipFill>
        <p:spPr bwMode="auto">
          <a:xfrm>
            <a:off x="6935788" y="4232275"/>
            <a:ext cx="163195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6" name="AutoShape 8"/>
          <p:cNvSpPr>
            <a:spLocks noChangeArrowheads="1"/>
          </p:cNvSpPr>
          <p:nvPr/>
        </p:nvSpPr>
        <p:spPr bwMode="auto">
          <a:xfrm>
            <a:off x="6113463" y="1995488"/>
            <a:ext cx="1076325" cy="849312"/>
          </a:xfrm>
          <a:prstGeom prst="rightArrow">
            <a:avLst>
              <a:gd name="adj1" fmla="val 50000"/>
              <a:gd name="adj2" fmla="val 31682"/>
            </a:avLst>
          </a:prstGeom>
          <a:solidFill>
            <a:schemeClr val="accent1"/>
          </a:solidFill>
          <a:ln w="12700">
            <a:solidFill>
              <a:schemeClr val="accent2"/>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r>
              <a:rPr lang="en-IE" altLang="ur-PK" sz="1800" b="1" i="1">
                <a:solidFill>
                  <a:srgbClr val="0033CC"/>
                </a:solidFill>
                <a:latin typeface="Times New Roman" panose="02020603050405020304" pitchFamily="18" charset="0"/>
              </a:rPr>
              <a:t>s = r </a:t>
            </a:r>
            <a:r>
              <a:rPr lang="en-IE" altLang="ur-PK" sz="1800" b="1" i="1" baseline="30000">
                <a:solidFill>
                  <a:srgbClr val="0033CC"/>
                </a:solidFill>
                <a:latin typeface="Times New Roman" panose="02020603050405020304" pitchFamily="18" charset="0"/>
              </a:rPr>
              <a:t>0.6</a:t>
            </a:r>
            <a:endParaRPr lang="en-US" altLang="ur-PK" sz="1800" b="1" i="1">
              <a:solidFill>
                <a:srgbClr val="0033CC"/>
              </a:solidFill>
              <a:latin typeface="Times New Roman" panose="02020603050405020304" pitchFamily="18" charset="0"/>
            </a:endParaRPr>
          </a:p>
        </p:txBody>
      </p:sp>
      <p:sp>
        <p:nvSpPr>
          <p:cNvPr id="43017" name="AutoShape 11"/>
          <p:cNvSpPr>
            <a:spLocks noChangeArrowheads="1"/>
          </p:cNvSpPr>
          <p:nvPr/>
        </p:nvSpPr>
        <p:spPr bwMode="auto">
          <a:xfrm rot="5400000">
            <a:off x="4709319" y="3663156"/>
            <a:ext cx="1076325" cy="849313"/>
          </a:xfrm>
          <a:prstGeom prst="rightArrow">
            <a:avLst>
              <a:gd name="adj1" fmla="val 50000"/>
              <a:gd name="adj2" fmla="val 31682"/>
            </a:avLst>
          </a:prstGeom>
          <a:solidFill>
            <a:schemeClr val="accent1"/>
          </a:solidFill>
          <a:ln w="12700">
            <a:solidFill>
              <a:schemeClr val="accent2"/>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r>
              <a:rPr lang="en-IE" altLang="ur-PK" sz="1800" b="1" i="1">
                <a:solidFill>
                  <a:srgbClr val="0033CC"/>
                </a:solidFill>
                <a:latin typeface="Times New Roman" panose="02020603050405020304" pitchFamily="18" charset="0"/>
              </a:rPr>
              <a:t>s = r </a:t>
            </a:r>
            <a:r>
              <a:rPr lang="en-IE" altLang="ur-PK" sz="1800" b="1" i="1" baseline="30000">
                <a:solidFill>
                  <a:srgbClr val="0033CC"/>
                </a:solidFill>
                <a:latin typeface="Times New Roman" panose="02020603050405020304" pitchFamily="18" charset="0"/>
              </a:rPr>
              <a:t>0.4</a:t>
            </a:r>
            <a:endParaRPr lang="en-US" altLang="ur-PK" sz="1800" b="1" i="1">
              <a:solidFill>
                <a:srgbClr val="0033CC"/>
              </a:solidFill>
              <a:latin typeface="Times New Roman" panose="02020603050405020304" pitchFamily="18" charset="0"/>
            </a:endParaRPr>
          </a:p>
        </p:txBody>
      </p:sp>
      <p:sp>
        <p:nvSpPr>
          <p:cNvPr id="43018" name="AutoShape 12"/>
          <p:cNvSpPr>
            <a:spLocks noChangeArrowheads="1"/>
          </p:cNvSpPr>
          <p:nvPr/>
        </p:nvSpPr>
        <p:spPr bwMode="auto">
          <a:xfrm rot="2427734">
            <a:off x="5953125" y="3436938"/>
            <a:ext cx="1076325" cy="849312"/>
          </a:xfrm>
          <a:prstGeom prst="rightArrow">
            <a:avLst>
              <a:gd name="adj1" fmla="val 50000"/>
              <a:gd name="adj2" fmla="val 31682"/>
            </a:avLst>
          </a:prstGeom>
          <a:solidFill>
            <a:schemeClr val="accent1"/>
          </a:solidFill>
          <a:ln w="12700">
            <a:solidFill>
              <a:schemeClr val="accent2"/>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r>
              <a:rPr lang="en-IE" altLang="ur-PK" sz="1800" b="1" i="1">
                <a:solidFill>
                  <a:srgbClr val="0033CC"/>
                </a:solidFill>
                <a:latin typeface="Times New Roman" panose="02020603050405020304" pitchFamily="18" charset="0"/>
              </a:rPr>
              <a:t>s = r </a:t>
            </a:r>
            <a:r>
              <a:rPr lang="en-IE" altLang="ur-PK" sz="1800" b="1" i="1" baseline="30000">
                <a:solidFill>
                  <a:srgbClr val="0033CC"/>
                </a:solidFill>
                <a:latin typeface="Times New Roman" panose="02020603050405020304" pitchFamily="18" charset="0"/>
              </a:rPr>
              <a:t>0.3</a:t>
            </a:r>
            <a:endParaRPr lang="en-US" altLang="ur-PK" sz="1800" b="1" i="1">
              <a:solidFill>
                <a:srgbClr val="0033CC"/>
              </a:solidFill>
              <a:latin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5064" name="Group 45063">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45065"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5066"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5067"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5068"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5069"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5070"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5071"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5072"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073"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5074"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5075"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5076"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5078" name="Group 45077">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45079"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5080"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5081"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5082"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5083"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5084"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5085"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5086"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5087"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5088"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5089"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5090"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5092" name="Rectangle 45091">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5094"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5096" name="Rectangle 45095">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98" name="Rectangle 45097">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3479799"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058" name="Rectangle 5"/>
          <p:cNvSpPr>
            <a:spLocks noGrp="1" noChangeArrowheads="1"/>
          </p:cNvSpPr>
          <p:nvPr>
            <p:ph type="title"/>
          </p:nvPr>
        </p:nvSpPr>
        <p:spPr>
          <a:xfrm>
            <a:off x="405209" y="967417"/>
            <a:ext cx="2834152" cy="3943250"/>
          </a:xfrm>
        </p:spPr>
        <p:txBody>
          <a:bodyPr vert="horz" lIns="91440" tIns="45720" rIns="91440" bIns="45720" rtlCol="0" anchor="b">
            <a:normAutofit/>
          </a:bodyPr>
          <a:lstStyle/>
          <a:p>
            <a:r>
              <a:rPr lang="en-US" altLang="ur-PK" sz="3500">
                <a:solidFill>
                  <a:srgbClr val="FEFFFF"/>
                </a:solidFill>
              </a:rPr>
              <a:t>Power Law Example</a:t>
            </a:r>
          </a:p>
        </p:txBody>
      </p:sp>
      <p:sp>
        <p:nvSpPr>
          <p:cNvPr id="45100"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4053016"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5059" name="Picture 4"/>
          <p:cNvPicPr>
            <a:picLocks noChangeAspect="1" noChangeArrowheads="1"/>
          </p:cNvPicPr>
          <p:nvPr/>
        </p:nvPicPr>
        <p:blipFill>
          <a:blip r:embed="rId3">
            <a:extLst>
              <a:ext uri="{28A0092B-C50C-407E-A947-70E740481C1C}">
                <a14:useLocalDpi xmlns:a14="http://schemas.microsoft.com/office/drawing/2010/main" val="0"/>
              </a:ext>
            </a:extLst>
          </a:blip>
          <a:srcRect l="20355" r="40186" b="50438"/>
          <a:stretch>
            <a:fillRect/>
          </a:stretch>
        </p:blipFill>
        <p:spPr bwMode="auto">
          <a:xfrm>
            <a:off x="4190995" y="1302775"/>
            <a:ext cx="4230377" cy="42597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IE" altLang="ur-PK" dirty="0">
                <a:ea typeface="ＭＳ Ｐゴシック"/>
                <a:cs typeface="Tahoma"/>
              </a:rPr>
              <a:t>Power Law Example...</a:t>
            </a:r>
            <a:endParaRPr lang="en-GB" altLang="ur-PK" dirty="0">
              <a:ea typeface="ＭＳ Ｐゴシック"/>
              <a:cs typeface="Tahoma"/>
            </a:endParaRPr>
          </a:p>
        </p:txBody>
      </p:sp>
      <p:sp>
        <p:nvSpPr>
          <p:cNvPr id="47107" name="Rectangle 3"/>
          <p:cNvSpPr>
            <a:spLocks noChangeArrowheads="1"/>
          </p:cNvSpPr>
          <p:nvPr/>
        </p:nvSpPr>
        <p:spPr bwMode="auto">
          <a:xfrm>
            <a:off x="1635125" y="1635125"/>
            <a:ext cx="14716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l-GR" altLang="ur-PK" sz="3600" i="1">
                <a:latin typeface="Times New Roman" panose="02020603050405020304" pitchFamily="18" charset="0"/>
                <a:cs typeface="Times New Roman" panose="02020603050405020304" pitchFamily="18" charset="0"/>
              </a:rPr>
              <a:t>γ</a:t>
            </a:r>
            <a:r>
              <a:rPr lang="en-IE" altLang="ur-PK" sz="3600" i="1">
                <a:latin typeface="Times New Roman" panose="02020603050405020304" pitchFamily="18" charset="0"/>
                <a:cs typeface="Times New Roman" panose="02020603050405020304" pitchFamily="18" charset="0"/>
              </a:rPr>
              <a:t> = 5.0</a:t>
            </a:r>
            <a:endParaRPr lang="en-GB" altLang="ur-PK" sz="3600" i="1">
              <a:latin typeface="Times New Roman" panose="02020603050405020304" pitchFamily="18" charset="0"/>
              <a:cs typeface="Times New Roman" panose="02020603050405020304" pitchFamily="18" charset="0"/>
            </a:endParaRPr>
          </a:p>
        </p:txBody>
      </p:sp>
      <p:pic>
        <p:nvPicPr>
          <p:cNvPr id="47108" name="Picture 6"/>
          <p:cNvPicPr>
            <a:picLocks noChangeAspect="1" noChangeArrowheads="1"/>
          </p:cNvPicPr>
          <p:nvPr/>
        </p:nvPicPr>
        <p:blipFill>
          <a:blip r:embed="rId3">
            <a:extLst>
              <a:ext uri="{28A0092B-C50C-407E-A947-70E740481C1C}">
                <a14:useLocalDpi xmlns:a14="http://schemas.microsoft.com/office/drawing/2010/main" val="0"/>
              </a:ext>
            </a:extLst>
          </a:blip>
          <a:srcRect l="59764" t="49782"/>
          <a:stretch>
            <a:fillRect/>
          </a:stretch>
        </p:blipFill>
        <p:spPr bwMode="auto">
          <a:xfrm>
            <a:off x="4292600" y="1641475"/>
            <a:ext cx="4835525"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7109" name="Object 2"/>
          <p:cNvGraphicFramePr>
            <a:graphicFrameLocks noChangeAspect="1"/>
          </p:cNvGraphicFramePr>
          <p:nvPr/>
        </p:nvGraphicFramePr>
        <p:xfrm>
          <a:off x="79375" y="2322513"/>
          <a:ext cx="4156075" cy="3378200"/>
        </p:xfrm>
        <a:graphic>
          <a:graphicData uri="http://schemas.openxmlformats.org/presentationml/2006/ole">
            <mc:AlternateContent xmlns:mc="http://schemas.openxmlformats.org/markup-compatibility/2006">
              <mc:Choice xmlns:v="urn:schemas-microsoft-com:vml" Requires="v">
                <p:oleObj name="Chart" r:id="rId4" imgW="3152692" imgH="2562308" progId="Excel.Chart.8">
                  <p:embed/>
                </p:oleObj>
              </mc:Choice>
              <mc:Fallback>
                <p:oleObj name="Chart" r:id="rId4" imgW="3152692" imgH="2562308" progId="Excel.Char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75" y="2322513"/>
                        <a:ext cx="4156075"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2537" name="Rectangle 22536">
            <a:extLst>
              <a:ext uri="{FF2B5EF4-FFF2-40B4-BE49-F238E27FC236}">
                <a16:creationId xmlns:a16="http://schemas.microsoft.com/office/drawing/2014/main" id="{008ED74B-06F2-4BD5-838F-1AAD0033E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5" y="-1"/>
            <a:ext cx="915543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2533" name="Picture 22532" descr="Close up of ruler">
            <a:extLst>
              <a:ext uri="{FF2B5EF4-FFF2-40B4-BE49-F238E27FC236}">
                <a16:creationId xmlns:a16="http://schemas.microsoft.com/office/drawing/2014/main" id="{B6146253-F414-9609-05BC-7035B4978EAB}"/>
              </a:ext>
            </a:extLst>
          </p:cNvPr>
          <p:cNvPicPr>
            <a:picLocks noChangeAspect="1"/>
          </p:cNvPicPr>
          <p:nvPr/>
        </p:nvPicPr>
        <p:blipFill rotWithShape="1">
          <a:blip r:embed="rId3">
            <a:duotone>
              <a:schemeClr val="bg2">
                <a:shade val="45000"/>
                <a:satMod val="135000"/>
              </a:schemeClr>
              <a:prstClr val="white"/>
            </a:duotone>
            <a:alphaModFix amt="40000"/>
          </a:blip>
          <a:srcRect l="1942" r="9187" b="-3"/>
          <a:stretch/>
        </p:blipFill>
        <p:spPr>
          <a:xfrm>
            <a:off x="20" y="10"/>
            <a:ext cx="9143980" cy="6857990"/>
          </a:xfrm>
          <a:prstGeom prst="rect">
            <a:avLst/>
          </a:prstGeom>
        </p:spPr>
      </p:pic>
      <p:grpSp>
        <p:nvGrpSpPr>
          <p:cNvPr id="22539" name="Group 22538">
            <a:extLst>
              <a:ext uri="{FF2B5EF4-FFF2-40B4-BE49-F238E27FC236}">
                <a16:creationId xmlns:a16="http://schemas.microsoft.com/office/drawing/2014/main" id="{E9F586E1-75B5-49B8-9A21-DD14CA0F69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22540" name="Freeform 11">
              <a:extLst>
                <a:ext uri="{FF2B5EF4-FFF2-40B4-BE49-F238E27FC236}">
                  <a16:creationId xmlns:a16="http://schemas.microsoft.com/office/drawing/2014/main" id="{8ECF1231-6B06-42A7-9653-F6A738AACE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2541" name="Freeform 12">
              <a:extLst>
                <a:ext uri="{FF2B5EF4-FFF2-40B4-BE49-F238E27FC236}">
                  <a16:creationId xmlns:a16="http://schemas.microsoft.com/office/drawing/2014/main" id="{DD0D424C-4930-4745-B075-4AF5691E3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2542" name="Freeform 13">
              <a:extLst>
                <a:ext uri="{FF2B5EF4-FFF2-40B4-BE49-F238E27FC236}">
                  <a16:creationId xmlns:a16="http://schemas.microsoft.com/office/drawing/2014/main" id="{8CD110D4-7970-4333-ACA2-F5A0DFCE9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2543" name="Freeform 14">
              <a:extLst>
                <a:ext uri="{FF2B5EF4-FFF2-40B4-BE49-F238E27FC236}">
                  <a16:creationId xmlns:a16="http://schemas.microsoft.com/office/drawing/2014/main" id="{94C2DE85-6DF9-48B6-AC63-963A5224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2544" name="Freeform 15">
              <a:extLst>
                <a:ext uri="{FF2B5EF4-FFF2-40B4-BE49-F238E27FC236}">
                  <a16:creationId xmlns:a16="http://schemas.microsoft.com/office/drawing/2014/main" id="{2B527314-243D-423D-9285-A30290D18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2545" name="Freeform 16">
              <a:extLst>
                <a:ext uri="{FF2B5EF4-FFF2-40B4-BE49-F238E27FC236}">
                  <a16:creationId xmlns:a16="http://schemas.microsoft.com/office/drawing/2014/main" id="{857798C9-0A62-400E-B105-429ABFC4D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2546" name="Freeform 17">
              <a:extLst>
                <a:ext uri="{FF2B5EF4-FFF2-40B4-BE49-F238E27FC236}">
                  <a16:creationId xmlns:a16="http://schemas.microsoft.com/office/drawing/2014/main" id="{40E214F1-D642-41FF-8FBB-F1484108E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2547" name="Freeform 18">
              <a:extLst>
                <a:ext uri="{FF2B5EF4-FFF2-40B4-BE49-F238E27FC236}">
                  <a16:creationId xmlns:a16="http://schemas.microsoft.com/office/drawing/2014/main" id="{24EBEFE9-8F4F-41C2-9022-FF9730C4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2548" name="Freeform 19">
              <a:extLst>
                <a:ext uri="{FF2B5EF4-FFF2-40B4-BE49-F238E27FC236}">
                  <a16:creationId xmlns:a16="http://schemas.microsoft.com/office/drawing/2014/main" id="{389BEA2F-6457-431A-941E-840A670CA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2549" name="Freeform 20">
              <a:extLst>
                <a:ext uri="{FF2B5EF4-FFF2-40B4-BE49-F238E27FC236}">
                  <a16:creationId xmlns:a16="http://schemas.microsoft.com/office/drawing/2014/main" id="{D32D9258-EB54-414B-A2D5-45833956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550" name="Freeform 21">
              <a:extLst>
                <a:ext uri="{FF2B5EF4-FFF2-40B4-BE49-F238E27FC236}">
                  <a16:creationId xmlns:a16="http://schemas.microsoft.com/office/drawing/2014/main" id="{495967EF-C4BF-4A5F-90E5-A603A66542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551" name="Freeform 22">
              <a:extLst>
                <a:ext uri="{FF2B5EF4-FFF2-40B4-BE49-F238E27FC236}">
                  <a16:creationId xmlns:a16="http://schemas.microsoft.com/office/drawing/2014/main" id="{253675EB-03CE-4B59-BEBD-4D0D98710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2530" name="Rectangle 2"/>
          <p:cNvSpPr>
            <a:spLocks noGrp="1" noChangeArrowheads="1"/>
          </p:cNvSpPr>
          <p:nvPr>
            <p:ph type="title"/>
          </p:nvPr>
        </p:nvSpPr>
        <p:spPr>
          <a:xfrm>
            <a:off x="1944693" y="624110"/>
            <a:ext cx="6683766" cy="1280890"/>
          </a:xfrm>
        </p:spPr>
        <p:txBody>
          <a:bodyPr>
            <a:normAutofit/>
          </a:bodyPr>
          <a:lstStyle/>
          <a:p>
            <a:pPr eaLnBrk="1" hangingPunct="1"/>
            <a:r>
              <a:rPr lang="en-IE" dirty="0"/>
              <a:t>Grey Levels</a:t>
            </a:r>
            <a:endParaRPr lang="en-US" dirty="0"/>
          </a:p>
        </p:txBody>
      </p:sp>
      <p:grpSp>
        <p:nvGrpSpPr>
          <p:cNvPr id="22553" name="Group 22552">
            <a:extLst>
              <a:ext uri="{FF2B5EF4-FFF2-40B4-BE49-F238E27FC236}">
                <a16:creationId xmlns:a16="http://schemas.microsoft.com/office/drawing/2014/main" id="{F9CAF6A1-77C7-4ABC-9E4A-E74A8DB16D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22554" name="Freeform 27">
              <a:extLst>
                <a:ext uri="{FF2B5EF4-FFF2-40B4-BE49-F238E27FC236}">
                  <a16:creationId xmlns:a16="http://schemas.microsoft.com/office/drawing/2014/main" id="{6B3F65AF-943F-4D0E-B890-AA058F48B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2555" name="Freeform 28">
              <a:extLst>
                <a:ext uri="{FF2B5EF4-FFF2-40B4-BE49-F238E27FC236}">
                  <a16:creationId xmlns:a16="http://schemas.microsoft.com/office/drawing/2014/main" id="{660B5807-5995-44AD-9E16-10337DC83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2556" name="Freeform 29">
              <a:extLst>
                <a:ext uri="{FF2B5EF4-FFF2-40B4-BE49-F238E27FC236}">
                  <a16:creationId xmlns:a16="http://schemas.microsoft.com/office/drawing/2014/main" id="{E80AC2A9-A86D-45A4-B218-B52F22B3E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2557" name="Freeform 30">
              <a:extLst>
                <a:ext uri="{FF2B5EF4-FFF2-40B4-BE49-F238E27FC236}">
                  <a16:creationId xmlns:a16="http://schemas.microsoft.com/office/drawing/2014/main" id="{2DB7D344-D8A0-46BE-8BD4-70DEC451E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2558" name="Freeform 31">
              <a:extLst>
                <a:ext uri="{FF2B5EF4-FFF2-40B4-BE49-F238E27FC236}">
                  <a16:creationId xmlns:a16="http://schemas.microsoft.com/office/drawing/2014/main" id="{90B7E18B-6B64-4711-94DE-715DE0CB7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2559" name="Freeform 32">
              <a:extLst>
                <a:ext uri="{FF2B5EF4-FFF2-40B4-BE49-F238E27FC236}">
                  <a16:creationId xmlns:a16="http://schemas.microsoft.com/office/drawing/2014/main" id="{7CCF1B9C-A47F-4AC1-8164-F13CD428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2560" name="Freeform 33">
              <a:extLst>
                <a:ext uri="{FF2B5EF4-FFF2-40B4-BE49-F238E27FC236}">
                  <a16:creationId xmlns:a16="http://schemas.microsoft.com/office/drawing/2014/main" id="{A7694E0F-733F-4E78-A250-B7840DA06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2561" name="Freeform 34">
              <a:extLst>
                <a:ext uri="{FF2B5EF4-FFF2-40B4-BE49-F238E27FC236}">
                  <a16:creationId xmlns:a16="http://schemas.microsoft.com/office/drawing/2014/main" id="{7DE4B38A-BCE4-48FC-9109-41F73413B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22562" name="Freeform 35">
              <a:extLst>
                <a:ext uri="{FF2B5EF4-FFF2-40B4-BE49-F238E27FC236}">
                  <a16:creationId xmlns:a16="http://schemas.microsoft.com/office/drawing/2014/main" id="{36605C57-20A9-46A2-A6DB-2EA83ADC9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2563" name="Freeform 36">
              <a:extLst>
                <a:ext uri="{FF2B5EF4-FFF2-40B4-BE49-F238E27FC236}">
                  <a16:creationId xmlns:a16="http://schemas.microsoft.com/office/drawing/2014/main" id="{23EFA4B2-9313-4409-9BAE-FC04D2AF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2564" name="Freeform 37">
              <a:extLst>
                <a:ext uri="{FF2B5EF4-FFF2-40B4-BE49-F238E27FC236}">
                  <a16:creationId xmlns:a16="http://schemas.microsoft.com/office/drawing/2014/main" id="{C8A794CC-8846-4A65-8227-1001468DB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565" name="Freeform 38">
              <a:extLst>
                <a:ext uri="{FF2B5EF4-FFF2-40B4-BE49-F238E27FC236}">
                  <a16:creationId xmlns:a16="http://schemas.microsoft.com/office/drawing/2014/main" id="{87046215-2C6C-4EFD-9689-6EBF98CA9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2567" name="Rectangle 22566">
            <a:extLst>
              <a:ext uri="{FF2B5EF4-FFF2-40B4-BE49-F238E27FC236}">
                <a16:creationId xmlns:a16="http://schemas.microsoft.com/office/drawing/2014/main" id="{CC9387DA-2D8E-4E5D-BD65-274370B65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2569" name="Freeform 11">
            <a:extLst>
              <a:ext uri="{FF2B5EF4-FFF2-40B4-BE49-F238E27FC236}">
                <a16:creationId xmlns:a16="http://schemas.microsoft.com/office/drawing/2014/main" id="{18BFC65B-9706-4EE1-8B75-FEEC1C530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5"/>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2531" name="Rectangle 3"/>
          <p:cNvSpPr>
            <a:spLocks noGrp="1" noChangeArrowheads="1"/>
          </p:cNvSpPr>
          <p:nvPr>
            <p:ph idx="1"/>
          </p:nvPr>
        </p:nvSpPr>
        <p:spPr>
          <a:xfrm>
            <a:off x="1941909" y="2133600"/>
            <a:ext cx="6686550" cy="3777622"/>
          </a:xfrm>
        </p:spPr>
        <p:txBody>
          <a:bodyPr vert="horz" lIns="91440" tIns="45720" rIns="91440" bIns="45720" rtlCol="0" anchor="t">
            <a:normAutofit/>
          </a:bodyPr>
          <a:lstStyle/>
          <a:p>
            <a:pPr marL="0" indent="0">
              <a:buNone/>
            </a:pPr>
            <a:r>
              <a:rPr lang="en-IE" dirty="0"/>
              <a:t>image grey level values range [0, 255]</a:t>
            </a:r>
          </a:p>
          <a:p>
            <a:pPr lvl="1"/>
            <a:r>
              <a:rPr lang="en-IE" dirty="0">
                <a:ea typeface="ＭＳ Ｐゴシック"/>
              </a:rPr>
              <a:t>Where 0 is black and 255 is white</a:t>
            </a:r>
            <a:endParaRPr lang="en-IE">
              <a:ea typeface="ＭＳ Ｐゴシック" panose="020B0600070205080204" pitchFamily="34" charset="-128"/>
            </a:endParaRPr>
          </a:p>
          <a:p>
            <a:pPr lvl="1"/>
            <a:r>
              <a:rPr lang="en-IE" dirty="0">
                <a:ea typeface="ＭＳ Ｐゴシック"/>
              </a:rPr>
              <a:t>The range [0,255] stems from display technologies</a:t>
            </a:r>
            <a:endParaRPr lang="en-US" dirty="0" err="1">
              <a:ea typeface="ＭＳ Ｐゴシック"/>
            </a:endParaRPr>
          </a:p>
          <a:p>
            <a:pPr lvl="1"/>
            <a:r>
              <a:rPr lang="en-IE" dirty="0">
                <a:ea typeface="ＭＳ Ｐゴシック"/>
              </a:rPr>
              <a:t>Other ranges used are</a:t>
            </a:r>
            <a:r>
              <a:rPr lang="en-IE" dirty="0"/>
              <a:t> [0.0, 1.0]</a:t>
            </a:r>
            <a:endParaRPr lang="en-US"/>
          </a:p>
        </p:txBody>
      </p:sp>
    </p:spTree>
    <p:extLst>
      <p:ext uri="{BB962C8B-B14F-4D97-AF65-F5344CB8AC3E}">
        <p14:creationId xmlns:p14="http://schemas.microsoft.com/office/powerpoint/2010/main" val="9280327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IE" altLang="ur-PK">
                <a:ea typeface="ＭＳ Ｐゴシック" panose="020B0600070205080204" pitchFamily="34" charset="-128"/>
              </a:rPr>
              <a:t>Power Law Transformations (cont…)</a:t>
            </a:r>
            <a:endParaRPr lang="en-US" altLang="ur-PK">
              <a:ea typeface="ＭＳ Ｐゴシック" panose="020B0600070205080204" pitchFamily="34" charset="-128"/>
            </a:endParaRPr>
          </a:p>
        </p:txBody>
      </p:sp>
      <p:sp>
        <p:nvSpPr>
          <p:cNvPr id="49155" name="Rectangle 3"/>
          <p:cNvSpPr>
            <a:spLocks noGrp="1" noChangeArrowheads="1"/>
          </p:cNvSpPr>
          <p:nvPr>
            <p:ph idx="1"/>
          </p:nvPr>
        </p:nvSpPr>
        <p:spPr>
          <a:xfrm>
            <a:off x="1012396" y="1792830"/>
            <a:ext cx="2218767" cy="3777622"/>
          </a:xfrm>
        </p:spPr>
        <p:txBody>
          <a:bodyPr vert="horz" lIns="91440" tIns="45720" rIns="91440" bIns="45720" rtlCol="0" anchor="t">
            <a:normAutofit/>
          </a:bodyPr>
          <a:lstStyle/>
          <a:p>
            <a:pPr marL="0" indent="0">
              <a:lnSpc>
                <a:spcPct val="90000"/>
              </a:lnSpc>
            </a:pPr>
            <a:r>
              <a:rPr lang="en-IE" altLang="ur-PK" dirty="0">
                <a:ea typeface="ＭＳ Ｐゴシック"/>
                <a:cs typeface="Tahoma"/>
              </a:rPr>
              <a:t>An aerial photo of a runway is shown</a:t>
            </a:r>
          </a:p>
          <a:p>
            <a:pPr marL="0" indent="0">
              <a:lnSpc>
                <a:spcPct val="90000"/>
              </a:lnSpc>
            </a:pPr>
            <a:r>
              <a:rPr lang="en-IE" altLang="ur-PK" dirty="0">
                <a:ea typeface="ＭＳ Ｐゴシック"/>
                <a:cs typeface="Tahoma"/>
              </a:rPr>
              <a:t>This time  power law transforms are used to darken the image</a:t>
            </a:r>
          </a:p>
          <a:p>
            <a:pPr marL="0" indent="0">
              <a:lnSpc>
                <a:spcPct val="90000"/>
              </a:lnSpc>
            </a:pPr>
            <a:r>
              <a:rPr lang="en-IE" altLang="ur-PK" dirty="0">
                <a:ea typeface="ＭＳ Ｐゴシック"/>
                <a:cs typeface="Tahoma"/>
              </a:rPr>
              <a:t>Different curves highlight different detail</a:t>
            </a:r>
            <a:endParaRPr lang="en-US" altLang="ur-PK" dirty="0">
              <a:ea typeface="ＭＳ Ｐゴシック"/>
              <a:cs typeface="Tahoma"/>
            </a:endParaRPr>
          </a:p>
        </p:txBody>
      </p:sp>
      <p:pic>
        <p:nvPicPr>
          <p:cNvPr id="49156" name="Picture 4"/>
          <p:cNvPicPr>
            <a:picLocks noChangeAspect="1" noChangeArrowheads="1"/>
          </p:cNvPicPr>
          <p:nvPr/>
        </p:nvPicPr>
        <p:blipFill>
          <a:blip r:embed="rId3">
            <a:extLst>
              <a:ext uri="{28A0092B-C50C-407E-A947-70E740481C1C}">
                <a14:useLocalDpi xmlns:a14="http://schemas.microsoft.com/office/drawing/2010/main" val="0"/>
              </a:ext>
            </a:extLst>
          </a:blip>
          <a:srcRect l="20355" r="40186" b="50438"/>
          <a:stretch>
            <a:fillRect/>
          </a:stretch>
        </p:blipFill>
        <p:spPr bwMode="auto">
          <a:xfrm>
            <a:off x="3384550" y="1247775"/>
            <a:ext cx="2501900"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5"/>
          <p:cNvPicPr>
            <a:picLocks noChangeAspect="1" noChangeArrowheads="1"/>
          </p:cNvPicPr>
          <p:nvPr/>
        </p:nvPicPr>
        <p:blipFill>
          <a:blip r:embed="rId3">
            <a:extLst>
              <a:ext uri="{28A0092B-C50C-407E-A947-70E740481C1C}">
                <a14:useLocalDpi xmlns:a14="http://schemas.microsoft.com/office/drawing/2010/main" val="0"/>
              </a:ext>
            </a:extLst>
          </a:blip>
          <a:srcRect l="60014" b="50095"/>
          <a:stretch>
            <a:fillRect/>
          </a:stretch>
        </p:blipFill>
        <p:spPr bwMode="auto">
          <a:xfrm>
            <a:off x="6575425" y="1287463"/>
            <a:ext cx="2535238"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6"/>
          <p:cNvPicPr>
            <a:picLocks noChangeAspect="1" noChangeArrowheads="1"/>
          </p:cNvPicPr>
          <p:nvPr/>
        </p:nvPicPr>
        <p:blipFill>
          <a:blip r:embed="rId3">
            <a:extLst>
              <a:ext uri="{28A0092B-C50C-407E-A947-70E740481C1C}">
                <a14:useLocalDpi xmlns:a14="http://schemas.microsoft.com/office/drawing/2010/main" val="0"/>
              </a:ext>
            </a:extLst>
          </a:blip>
          <a:srcRect l="20355" t="49782" r="39909"/>
          <a:stretch>
            <a:fillRect/>
          </a:stretch>
        </p:blipFill>
        <p:spPr bwMode="auto">
          <a:xfrm>
            <a:off x="3405188" y="4352925"/>
            <a:ext cx="2519362"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Picture 7"/>
          <p:cNvPicPr>
            <a:picLocks noChangeAspect="1" noChangeArrowheads="1"/>
          </p:cNvPicPr>
          <p:nvPr/>
        </p:nvPicPr>
        <p:blipFill>
          <a:blip r:embed="rId3">
            <a:extLst>
              <a:ext uri="{28A0092B-C50C-407E-A947-70E740481C1C}">
                <a14:useLocalDpi xmlns:a14="http://schemas.microsoft.com/office/drawing/2010/main" val="0"/>
              </a:ext>
            </a:extLst>
          </a:blip>
          <a:srcRect l="59764" t="49782"/>
          <a:stretch>
            <a:fillRect/>
          </a:stretch>
        </p:blipFill>
        <p:spPr bwMode="auto">
          <a:xfrm>
            <a:off x="6472238" y="4289425"/>
            <a:ext cx="2551112"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1" name="AutoShape 13"/>
          <p:cNvSpPr>
            <a:spLocks noChangeArrowheads="1"/>
          </p:cNvSpPr>
          <p:nvPr/>
        </p:nvSpPr>
        <p:spPr bwMode="auto">
          <a:xfrm>
            <a:off x="5729288" y="2176463"/>
            <a:ext cx="1076325" cy="849312"/>
          </a:xfrm>
          <a:prstGeom prst="rightArrow">
            <a:avLst>
              <a:gd name="adj1" fmla="val 50000"/>
              <a:gd name="adj2" fmla="val 31682"/>
            </a:avLst>
          </a:prstGeom>
          <a:solidFill>
            <a:schemeClr val="accent1"/>
          </a:solidFill>
          <a:ln w="12700">
            <a:solidFill>
              <a:schemeClr val="accent2"/>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r>
              <a:rPr lang="en-IE" altLang="ur-PK" sz="1800" b="1" i="1">
                <a:solidFill>
                  <a:srgbClr val="0033CC"/>
                </a:solidFill>
                <a:latin typeface="Times New Roman" panose="02020603050405020304" pitchFamily="18" charset="0"/>
              </a:rPr>
              <a:t>s = r </a:t>
            </a:r>
            <a:r>
              <a:rPr lang="en-IE" altLang="ur-PK" sz="1800" b="1" i="1" baseline="30000">
                <a:solidFill>
                  <a:srgbClr val="0033CC"/>
                </a:solidFill>
                <a:latin typeface="Times New Roman" panose="02020603050405020304" pitchFamily="18" charset="0"/>
              </a:rPr>
              <a:t>3.0</a:t>
            </a:r>
            <a:endParaRPr lang="en-US" altLang="ur-PK" sz="1800" b="1" i="1">
              <a:solidFill>
                <a:srgbClr val="0033CC"/>
              </a:solidFill>
              <a:latin typeface="Times New Roman" panose="02020603050405020304" pitchFamily="18" charset="0"/>
            </a:endParaRPr>
          </a:p>
        </p:txBody>
      </p:sp>
      <p:sp>
        <p:nvSpPr>
          <p:cNvPr id="49162" name="AutoShape 14"/>
          <p:cNvSpPr>
            <a:spLocks noChangeArrowheads="1"/>
          </p:cNvSpPr>
          <p:nvPr/>
        </p:nvSpPr>
        <p:spPr bwMode="auto">
          <a:xfrm rot="5400000">
            <a:off x="4172744" y="3666331"/>
            <a:ext cx="1076325" cy="849313"/>
          </a:xfrm>
          <a:prstGeom prst="rightArrow">
            <a:avLst>
              <a:gd name="adj1" fmla="val 50000"/>
              <a:gd name="adj2" fmla="val 31682"/>
            </a:avLst>
          </a:prstGeom>
          <a:solidFill>
            <a:schemeClr val="accent1"/>
          </a:solidFill>
          <a:ln w="12700">
            <a:solidFill>
              <a:schemeClr val="accent2"/>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r>
              <a:rPr lang="en-IE" altLang="ur-PK" sz="1800" b="1" i="1">
                <a:solidFill>
                  <a:srgbClr val="0033CC"/>
                </a:solidFill>
                <a:latin typeface="Times New Roman" panose="02020603050405020304" pitchFamily="18" charset="0"/>
              </a:rPr>
              <a:t>s = r </a:t>
            </a:r>
            <a:r>
              <a:rPr lang="en-IE" altLang="ur-PK" sz="1800" b="1" i="1" baseline="30000">
                <a:solidFill>
                  <a:srgbClr val="0033CC"/>
                </a:solidFill>
                <a:latin typeface="Times New Roman" panose="02020603050405020304" pitchFamily="18" charset="0"/>
              </a:rPr>
              <a:t>4.0</a:t>
            </a:r>
            <a:endParaRPr lang="en-US" altLang="ur-PK" sz="1800" b="1" i="1">
              <a:solidFill>
                <a:srgbClr val="0033CC"/>
              </a:solidFill>
              <a:latin typeface="Times New Roman" panose="02020603050405020304" pitchFamily="18" charset="0"/>
            </a:endParaRPr>
          </a:p>
        </p:txBody>
      </p:sp>
      <p:sp>
        <p:nvSpPr>
          <p:cNvPr id="49163" name="AutoShape 15"/>
          <p:cNvSpPr>
            <a:spLocks noChangeArrowheads="1"/>
          </p:cNvSpPr>
          <p:nvPr/>
        </p:nvSpPr>
        <p:spPr bwMode="auto">
          <a:xfrm rot="2418888">
            <a:off x="5697538" y="3670300"/>
            <a:ext cx="1076325" cy="849313"/>
          </a:xfrm>
          <a:prstGeom prst="rightArrow">
            <a:avLst>
              <a:gd name="adj1" fmla="val 50000"/>
              <a:gd name="adj2" fmla="val 31682"/>
            </a:avLst>
          </a:prstGeom>
          <a:solidFill>
            <a:schemeClr val="accent1"/>
          </a:solidFill>
          <a:ln w="12700">
            <a:solidFill>
              <a:schemeClr val="accent2"/>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r>
              <a:rPr lang="en-IE" altLang="ur-PK" sz="1800" b="1" i="1">
                <a:solidFill>
                  <a:srgbClr val="0033CC"/>
                </a:solidFill>
                <a:latin typeface="Times New Roman" panose="02020603050405020304" pitchFamily="18" charset="0"/>
              </a:rPr>
              <a:t>s = r </a:t>
            </a:r>
            <a:r>
              <a:rPr lang="en-IE" altLang="ur-PK" sz="1800" b="1" i="1" baseline="30000">
                <a:solidFill>
                  <a:srgbClr val="0033CC"/>
                </a:solidFill>
                <a:latin typeface="Times New Roman" panose="02020603050405020304" pitchFamily="18" charset="0"/>
              </a:rPr>
              <a:t>5.0</a:t>
            </a:r>
            <a:endParaRPr lang="en-US" altLang="ur-PK" sz="1800" b="1" i="1">
              <a:solidFill>
                <a:srgbClr val="0033CC"/>
              </a:solidFill>
              <a:latin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51209" name="Rectangle 51208">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03" name="Rectangle 2"/>
          <p:cNvSpPr>
            <a:spLocks noGrp="1" noChangeArrowheads="1"/>
          </p:cNvSpPr>
          <p:nvPr>
            <p:ph type="title"/>
          </p:nvPr>
        </p:nvSpPr>
        <p:spPr>
          <a:xfrm>
            <a:off x="486918" y="645106"/>
            <a:ext cx="2737709" cy="1259894"/>
          </a:xfrm>
        </p:spPr>
        <p:txBody>
          <a:bodyPr>
            <a:normAutofit/>
          </a:bodyPr>
          <a:lstStyle/>
          <a:p>
            <a:pPr eaLnBrk="1" hangingPunct="1"/>
            <a:r>
              <a:rPr lang="en-IE" altLang="ur-PK">
                <a:ea typeface="ＭＳ Ｐゴシック" panose="020B0600070205080204" pitchFamily="34" charset="-128"/>
              </a:rPr>
              <a:t>Gamma Correction</a:t>
            </a:r>
            <a:endParaRPr lang="en-US" altLang="ur-PK">
              <a:ea typeface="ＭＳ Ｐゴシック" panose="020B0600070205080204" pitchFamily="34" charset="-128"/>
            </a:endParaRPr>
          </a:p>
        </p:txBody>
      </p:sp>
      <p:sp>
        <p:nvSpPr>
          <p:cNvPr id="51211" name="Rectangle 51210">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1204" name="Rectangle 3"/>
          <p:cNvSpPr>
            <a:spLocks noGrp="1" noChangeArrowheads="1"/>
          </p:cNvSpPr>
          <p:nvPr>
            <p:ph idx="1"/>
          </p:nvPr>
        </p:nvSpPr>
        <p:spPr>
          <a:xfrm>
            <a:off x="486918" y="2133600"/>
            <a:ext cx="2737709" cy="3759253"/>
          </a:xfrm>
        </p:spPr>
        <p:txBody>
          <a:bodyPr>
            <a:normAutofit/>
          </a:bodyPr>
          <a:lstStyle/>
          <a:p>
            <a:pPr marL="0" indent="0" eaLnBrk="1" hangingPunct="1"/>
            <a:r>
              <a:rPr lang="en-IE" altLang="ur-PK">
                <a:ea typeface="ＭＳ Ｐゴシック" panose="020B0600070205080204" pitchFamily="34" charset="-128"/>
              </a:rPr>
              <a:t>Many of you might be familiar with gamma correction of computer monitors</a:t>
            </a:r>
          </a:p>
          <a:p>
            <a:pPr marL="0" indent="0" eaLnBrk="1" hangingPunct="1"/>
            <a:r>
              <a:rPr lang="en-IE" altLang="ur-PK">
                <a:ea typeface="ＭＳ Ｐゴシック" panose="020B0600070205080204" pitchFamily="34" charset="-128"/>
              </a:rPr>
              <a:t>Problem is that</a:t>
            </a:r>
            <a:br>
              <a:rPr lang="en-IE" altLang="ur-PK">
                <a:ea typeface="ＭＳ Ｐゴシック" panose="020B0600070205080204" pitchFamily="34" charset="-128"/>
              </a:rPr>
            </a:br>
            <a:r>
              <a:rPr lang="en-IE" altLang="ur-PK">
                <a:ea typeface="ＭＳ Ｐゴシック" panose="020B0600070205080204" pitchFamily="34" charset="-128"/>
              </a:rPr>
              <a:t>display devices do </a:t>
            </a:r>
            <a:br>
              <a:rPr lang="en-IE" altLang="ur-PK">
                <a:ea typeface="ＭＳ Ｐゴシック" panose="020B0600070205080204" pitchFamily="34" charset="-128"/>
              </a:rPr>
            </a:br>
            <a:r>
              <a:rPr lang="en-IE" altLang="ur-PK">
                <a:ea typeface="ＭＳ Ｐゴシック" panose="020B0600070205080204" pitchFamily="34" charset="-128"/>
              </a:rPr>
              <a:t>not respond linearly </a:t>
            </a:r>
            <a:br>
              <a:rPr lang="en-IE" altLang="ur-PK">
                <a:ea typeface="ＭＳ Ｐゴシック" panose="020B0600070205080204" pitchFamily="34" charset="-128"/>
              </a:rPr>
            </a:br>
            <a:r>
              <a:rPr lang="en-IE" altLang="ur-PK">
                <a:ea typeface="ＭＳ Ｐゴシック" panose="020B0600070205080204" pitchFamily="34" charset="-128"/>
              </a:rPr>
              <a:t>to different </a:t>
            </a:r>
            <a:br>
              <a:rPr lang="en-IE" altLang="ur-PK">
                <a:ea typeface="ＭＳ Ｐゴシック" panose="020B0600070205080204" pitchFamily="34" charset="-128"/>
              </a:rPr>
            </a:br>
            <a:r>
              <a:rPr lang="en-IE" altLang="ur-PK">
                <a:ea typeface="ＭＳ Ｐゴシック" panose="020B0600070205080204" pitchFamily="34" charset="-128"/>
              </a:rPr>
              <a:t>intensities</a:t>
            </a:r>
          </a:p>
          <a:p>
            <a:pPr marL="0" indent="0" eaLnBrk="1" hangingPunct="1"/>
            <a:r>
              <a:rPr lang="en-IE" altLang="ur-PK">
                <a:ea typeface="ＭＳ Ｐゴシック" panose="020B0600070205080204" pitchFamily="34" charset="-128"/>
              </a:rPr>
              <a:t>Can be corrected </a:t>
            </a:r>
            <a:br>
              <a:rPr lang="en-IE" altLang="ur-PK">
                <a:ea typeface="ＭＳ Ｐゴシック" panose="020B0600070205080204" pitchFamily="34" charset="-128"/>
              </a:rPr>
            </a:br>
            <a:r>
              <a:rPr lang="en-IE" altLang="ur-PK">
                <a:ea typeface="ＭＳ Ｐゴシック" panose="020B0600070205080204" pitchFamily="34" charset="-128"/>
              </a:rPr>
              <a:t>using a log </a:t>
            </a:r>
            <a:br>
              <a:rPr lang="en-IE" altLang="ur-PK">
                <a:ea typeface="ＭＳ Ｐゴシック" panose="020B0600070205080204" pitchFamily="34" charset="-128"/>
              </a:rPr>
            </a:br>
            <a:r>
              <a:rPr lang="en-IE" altLang="ur-PK">
                <a:ea typeface="ＭＳ Ｐゴシック" panose="020B0600070205080204" pitchFamily="34" charset="-128"/>
              </a:rPr>
              <a:t>transform</a:t>
            </a:r>
            <a:endParaRPr lang="en-US" altLang="ur-PK">
              <a:ea typeface="ＭＳ Ｐゴシック" panose="020B0600070205080204" pitchFamily="34" charset="-128"/>
            </a:endParaRPr>
          </a:p>
        </p:txBody>
      </p:sp>
      <p:pic>
        <p:nvPicPr>
          <p:cNvPr id="51202" name="Picture 10"/>
          <p:cNvPicPr>
            <a:picLocks noChangeAspect="1" noChangeArrowheads="1"/>
          </p:cNvPicPr>
          <p:nvPr/>
        </p:nvPicPr>
        <p:blipFill>
          <a:blip r:embed="rId3">
            <a:extLst>
              <a:ext uri="{28A0092B-C50C-407E-A947-70E740481C1C}">
                <a14:useLocalDpi xmlns:a14="http://schemas.microsoft.com/office/drawing/2010/main" val="0"/>
              </a:ext>
            </a:extLst>
          </a:blip>
          <a:srcRect l="23471"/>
          <a:stretch>
            <a:fillRect/>
          </a:stretch>
        </p:blipFill>
        <p:spPr bwMode="auto">
          <a:xfrm>
            <a:off x="3464657" y="930391"/>
            <a:ext cx="5215183" cy="4672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3"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pPr eaLnBrk="1" hangingPunct="1"/>
            <a:r>
              <a:rPr lang="en-GB" altLang="ur-PK">
                <a:ea typeface="ＭＳ Ｐゴシック" panose="020B0600070205080204" pitchFamily="34" charset="-128"/>
              </a:rPr>
              <a:t>More Contrast Issues</a:t>
            </a:r>
          </a:p>
        </p:txBody>
      </p:sp>
      <p:pic>
        <p:nvPicPr>
          <p:cNvPr id="532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513" y="2620963"/>
            <a:ext cx="8637587" cy="245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334655" y="389831"/>
            <a:ext cx="7739296" cy="1280890"/>
          </a:xfrm>
        </p:spPr>
        <p:txBody>
          <a:bodyPr>
            <a:normAutofit/>
          </a:bodyPr>
          <a:lstStyle/>
          <a:p>
            <a:r>
              <a:rPr lang="en-IE" altLang="ur-PK" sz="3600" dirty="0">
                <a:ea typeface="ＭＳ Ｐゴシック"/>
                <a:cs typeface="Tahoma"/>
              </a:rPr>
              <a:t>Piecewise Linear</a:t>
            </a:r>
            <a:r>
              <a:rPr lang="en-IE" altLang="ur-PK" dirty="0">
                <a:ea typeface="ＭＳ Ｐゴシック"/>
                <a:cs typeface="Tahoma"/>
              </a:rPr>
              <a:t> </a:t>
            </a:r>
            <a:r>
              <a:rPr lang="en-IE" altLang="ur-PK" sz="3600" dirty="0">
                <a:ea typeface="ＭＳ Ｐゴシック"/>
                <a:cs typeface="Tahoma"/>
              </a:rPr>
              <a:t>Transformation Functions</a:t>
            </a:r>
            <a:endParaRPr lang="en-US" altLang="ur-PK" sz="3600" dirty="0">
              <a:ea typeface="ＭＳ Ｐゴシック"/>
              <a:cs typeface="Tahoma"/>
            </a:endParaRPr>
          </a:p>
        </p:txBody>
      </p:sp>
      <p:sp>
        <p:nvSpPr>
          <p:cNvPr id="54276" name="Rectangle 3"/>
          <p:cNvSpPr>
            <a:spLocks noGrp="1" noChangeArrowheads="1"/>
          </p:cNvSpPr>
          <p:nvPr>
            <p:ph idx="1"/>
          </p:nvPr>
        </p:nvSpPr>
        <p:spPr>
          <a:xfrm>
            <a:off x="563691" y="1951146"/>
            <a:ext cx="8686800" cy="1895782"/>
          </a:xfrm>
        </p:spPr>
        <p:txBody>
          <a:bodyPr vert="horz" lIns="91440" tIns="45720" rIns="91440" bIns="45720" rtlCol="0" anchor="t">
            <a:normAutofit/>
          </a:bodyPr>
          <a:lstStyle/>
          <a:p>
            <a:pPr marL="0" indent="0" eaLnBrk="1" hangingPunct="1">
              <a:lnSpc>
                <a:spcPct val="90000"/>
              </a:lnSpc>
            </a:pPr>
            <a:r>
              <a:rPr lang="en-IE" altLang="ur-PK" dirty="0">
                <a:ea typeface="ＭＳ Ｐゴシック"/>
                <a:cs typeface="Tahoma"/>
              </a:rPr>
              <a:t>Rather than using a </a:t>
            </a:r>
            <a:r>
              <a:rPr lang="en-IE" altLang="ur-PK">
                <a:ea typeface="ＭＳ Ｐゴシック"/>
                <a:cs typeface="Tahoma"/>
              </a:rPr>
              <a:t>well-defined</a:t>
            </a:r>
            <a:r>
              <a:rPr lang="en-IE" altLang="ur-PK" dirty="0">
                <a:ea typeface="ＭＳ Ｐゴシック"/>
                <a:cs typeface="Tahoma"/>
              </a:rPr>
              <a:t> mathematical function we can use arbitrary user-defined transforms</a:t>
            </a:r>
          </a:p>
          <a:p>
            <a:pPr marL="0" indent="0" eaLnBrk="1" hangingPunct="1">
              <a:lnSpc>
                <a:spcPct val="90000"/>
              </a:lnSpc>
            </a:pPr>
            <a:r>
              <a:rPr lang="en-IE" altLang="ur-PK" dirty="0">
                <a:ea typeface="ＭＳ Ｐゴシック"/>
                <a:cs typeface="Tahoma"/>
              </a:rPr>
              <a:t>The images below show a </a:t>
            </a:r>
            <a:r>
              <a:rPr lang="en-IE" altLang="ur-PK" dirty="0">
                <a:solidFill>
                  <a:srgbClr val="C00000"/>
                </a:solidFill>
                <a:ea typeface="ＭＳ Ｐゴシック"/>
                <a:cs typeface="Tahoma"/>
              </a:rPr>
              <a:t>contrast stretching linear transform</a:t>
            </a:r>
            <a:r>
              <a:rPr lang="en-IE" altLang="ur-PK" dirty="0">
                <a:ea typeface="ＭＳ Ｐゴシック"/>
                <a:cs typeface="Tahoma"/>
              </a:rPr>
              <a:t> to add contrast to a </a:t>
            </a:r>
            <a:r>
              <a:rPr lang="en-IE" altLang="ur-PK">
                <a:ea typeface="ＭＳ Ｐゴシック"/>
                <a:cs typeface="Tahoma"/>
              </a:rPr>
              <a:t>poor-quality</a:t>
            </a:r>
            <a:r>
              <a:rPr lang="en-IE" altLang="ur-PK" dirty="0">
                <a:ea typeface="ＭＳ Ｐゴシック"/>
                <a:cs typeface="Tahoma"/>
              </a:rPr>
              <a:t> image</a:t>
            </a:r>
            <a:endParaRPr lang="en-US" altLang="ur-PK" dirty="0">
              <a:ea typeface="ＭＳ Ｐゴシック"/>
              <a:cs typeface="Tahoma"/>
            </a:endParaRPr>
          </a:p>
        </p:txBody>
      </p:sp>
      <p:pic>
        <p:nvPicPr>
          <p:cNvPr id="54275" name="Picture 11"/>
          <p:cNvPicPr>
            <a:picLocks noChangeAspect="1" noChangeArrowheads="1"/>
          </p:cNvPicPr>
          <p:nvPr/>
        </p:nvPicPr>
        <p:blipFill>
          <a:blip r:embed="rId3">
            <a:extLst>
              <a:ext uri="{28A0092B-C50C-407E-A947-70E740481C1C}">
                <a14:useLocalDpi xmlns:a14="http://schemas.microsoft.com/office/drawing/2010/main" val="0"/>
              </a:ext>
            </a:extLst>
          </a:blip>
          <a:srcRect t="50516" r="59848"/>
          <a:stretch>
            <a:fillRect/>
          </a:stretch>
        </p:blipFill>
        <p:spPr bwMode="auto">
          <a:xfrm>
            <a:off x="6488241" y="3605943"/>
            <a:ext cx="2530475"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AutoShape 13"/>
          <p:cNvSpPr>
            <a:spLocks noChangeArrowheads="1"/>
          </p:cNvSpPr>
          <p:nvPr/>
        </p:nvSpPr>
        <p:spPr bwMode="auto">
          <a:xfrm>
            <a:off x="3256091" y="4513993"/>
            <a:ext cx="3265488" cy="849312"/>
          </a:xfrm>
          <a:prstGeom prst="rightArrow">
            <a:avLst>
              <a:gd name="adj1" fmla="val 53648"/>
              <a:gd name="adj2" fmla="val 40371"/>
            </a:avLst>
          </a:prstGeom>
          <a:solidFill>
            <a:schemeClr val="accent1"/>
          </a:solidFill>
          <a:ln w="12700">
            <a:solidFill>
              <a:schemeClr val="accent2"/>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b="1" i="1">
              <a:solidFill>
                <a:srgbClr val="0033CC"/>
              </a:solidFill>
              <a:latin typeface="Times New Roman" panose="02020603050405020304" pitchFamily="18" charset="0"/>
            </a:endParaRPr>
          </a:p>
        </p:txBody>
      </p:sp>
      <p:sp>
        <p:nvSpPr>
          <p:cNvPr id="54278" name="Rectangle 14"/>
          <p:cNvSpPr>
            <a:spLocks noChangeArrowheads="1"/>
          </p:cNvSpPr>
          <p:nvPr/>
        </p:nvSpPr>
        <p:spPr bwMode="auto">
          <a:xfrm>
            <a:off x="4073654" y="3928205"/>
            <a:ext cx="1828800" cy="1828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endParaRPr lang="en-GB" altLang="ur-PK" sz="1800"/>
          </a:p>
        </p:txBody>
      </p:sp>
      <p:pic>
        <p:nvPicPr>
          <p:cNvPr id="54279"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59320" b="50829"/>
          <a:stretch>
            <a:fillRect/>
          </a:stretch>
        </p:blipFill>
        <p:spPr bwMode="auto">
          <a:xfrm>
            <a:off x="3525966" y="3677380"/>
            <a:ext cx="2563813"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1" name="Picture 10"/>
          <p:cNvPicPr>
            <a:picLocks noChangeAspect="1" noChangeArrowheads="1"/>
          </p:cNvPicPr>
          <p:nvPr/>
        </p:nvPicPr>
        <p:blipFill>
          <a:blip r:embed="rId3">
            <a:extLst>
              <a:ext uri="{28A0092B-C50C-407E-A947-70E740481C1C}">
                <a14:useLocalDpi xmlns:a14="http://schemas.microsoft.com/office/drawing/2010/main" val="0"/>
              </a:ext>
            </a:extLst>
          </a:blip>
          <a:srcRect l="40932" r="19168" b="50203"/>
          <a:stretch>
            <a:fillRect/>
          </a:stretch>
        </p:blipFill>
        <p:spPr bwMode="auto">
          <a:xfrm>
            <a:off x="736729" y="3553555"/>
            <a:ext cx="25146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1619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pPr eaLnBrk="1" hangingPunct="1"/>
            <a:r>
              <a:rPr lang="en-US" dirty="0"/>
              <a:t>Contrast Stretching</a:t>
            </a:r>
          </a:p>
        </p:txBody>
      </p:sp>
      <p:graphicFrame>
        <p:nvGraphicFramePr>
          <p:cNvPr id="61445" name="Content Placeholder 2">
            <a:extLst>
              <a:ext uri="{FF2B5EF4-FFF2-40B4-BE49-F238E27FC236}">
                <a16:creationId xmlns:a16="http://schemas.microsoft.com/office/drawing/2014/main" id="{CDA0F8AA-B876-A161-B02A-007B9A384D1A}"/>
              </a:ext>
            </a:extLst>
          </p:cNvPr>
          <p:cNvGraphicFramePr>
            <a:graphicFrameLocks noGrp="1"/>
          </p:cNvGraphicFramePr>
          <p:nvPr>
            <p:ph idx="1"/>
          </p:nvPr>
        </p:nvGraphicFramePr>
        <p:xfrm>
          <a:off x="457200" y="1333500"/>
          <a:ext cx="8548254" cy="2790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4114799" y="4123600"/>
            <a:ext cx="4890655" cy="2677656"/>
          </a:xfrm>
          <a:prstGeom prst="rect">
            <a:avLst/>
          </a:prstGeom>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Where s is the output intensity, </a:t>
            </a:r>
            <a:r>
              <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is the input intensity, </a:t>
            </a:r>
            <a:r>
              <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and </a:t>
            </a:r>
            <a:r>
              <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b</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are the lower and </a:t>
            </a:r>
            <a:r>
              <a:rPr kumimoji="0" lang="en-US" sz="24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upper limit of intensities</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in gray level image (usually 0 and 255 for 8 bit gray images), </a:t>
            </a:r>
            <a:r>
              <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and </a:t>
            </a:r>
            <a:r>
              <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are the stretching points in the input image.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1159CBE-E652-43C3-A9CB-D5CFB3AA7CCC}"/>
                  </a:ext>
                </a:extLst>
              </p:cNvPr>
              <p:cNvSpPr txBox="1"/>
              <p:nvPr/>
            </p:nvSpPr>
            <p:spPr>
              <a:xfrm>
                <a:off x="96981" y="4806940"/>
                <a:ext cx="4017818" cy="10604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800" b="1" i="1" u="none" strike="noStrike" kern="1200" cap="none" spc="0" normalizeH="0" baseline="0" noProof="0" smtClean="0">
                          <a:ln>
                            <a:noFill/>
                          </a:ln>
                          <a:solidFill>
                            <a:srgbClr val="000000"/>
                          </a:solidFill>
                          <a:effectLst/>
                          <a:uLnTx/>
                          <a:uFillTx/>
                          <a:latin typeface="Cambria Math" panose="02040503050406030204" pitchFamily="18" charset="0"/>
                        </a:rPr>
                        <m:t>𝒔</m:t>
                      </m:r>
                      <m:r>
                        <a:rPr kumimoji="0" lang="en-US" sz="2800" b="1" i="1" u="none" strike="noStrike" kern="1200" cap="none" spc="0" normalizeH="0" baseline="0" noProof="0" smtClean="0">
                          <a:ln>
                            <a:noFill/>
                          </a:ln>
                          <a:solidFill>
                            <a:srgbClr val="000000"/>
                          </a:solidFill>
                          <a:effectLst/>
                          <a:uLnTx/>
                          <a:uFillTx/>
                          <a:latin typeface="Cambria Math" panose="02040503050406030204" pitchFamily="18" charset="0"/>
                        </a:rPr>
                        <m:t>=</m:t>
                      </m:r>
                      <m:d>
                        <m:dPr>
                          <m:ctrlPr>
                            <a:rPr kumimoji="0" lang="en-US" sz="2800" b="1" i="1" u="none" strike="noStrike" kern="1200" cap="none" spc="0" normalizeH="0" baseline="0" noProof="0" smtClean="0">
                              <a:ln>
                                <a:noFill/>
                              </a:ln>
                              <a:solidFill>
                                <a:srgbClr val="000000"/>
                              </a:solidFill>
                              <a:effectLst/>
                              <a:uLnTx/>
                              <a:uFillTx/>
                              <a:latin typeface="Cambria Math" panose="02040503050406030204" pitchFamily="18" charset="0"/>
                            </a:rPr>
                          </m:ctrlPr>
                        </m:dPr>
                        <m:e>
                          <m:r>
                            <a:rPr kumimoji="0" lang="en-US" sz="2800" b="1" i="1" u="none" strike="noStrike" kern="1200" cap="none" spc="0" normalizeH="0" baseline="0" noProof="0" smtClean="0">
                              <a:ln>
                                <a:noFill/>
                              </a:ln>
                              <a:solidFill>
                                <a:srgbClr val="000000"/>
                              </a:solidFill>
                              <a:effectLst/>
                              <a:uLnTx/>
                              <a:uFillTx/>
                              <a:latin typeface="Cambria Math" panose="02040503050406030204" pitchFamily="18" charset="0"/>
                            </a:rPr>
                            <m:t>𝒓</m:t>
                          </m:r>
                          <m:r>
                            <a:rPr kumimoji="0" lang="en-US" sz="28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2800" b="1" i="1" u="none" strike="noStrike" kern="1200" cap="none" spc="0" normalizeH="0" baseline="0" noProof="0" smtClean="0">
                              <a:ln>
                                <a:noFill/>
                              </a:ln>
                              <a:solidFill>
                                <a:srgbClr val="000000"/>
                              </a:solidFill>
                              <a:effectLst/>
                              <a:uLnTx/>
                              <a:uFillTx/>
                              <a:latin typeface="Cambria Math" panose="02040503050406030204" pitchFamily="18" charset="0"/>
                            </a:rPr>
                            <m:t>𝒄</m:t>
                          </m:r>
                        </m:e>
                      </m:d>
                      <m:d>
                        <m:dPr>
                          <m:ctrlPr>
                            <a:rPr kumimoji="0" lang="en-US" sz="2800" b="1" i="1" u="none" strike="noStrike" kern="1200" cap="none" spc="0" normalizeH="0" baseline="0" noProof="0" smtClean="0">
                              <a:ln>
                                <a:noFill/>
                              </a:ln>
                              <a:solidFill>
                                <a:srgbClr val="000000"/>
                              </a:solidFill>
                              <a:effectLst/>
                              <a:uLnTx/>
                              <a:uFillTx/>
                              <a:latin typeface="Cambria Math" panose="02040503050406030204" pitchFamily="18" charset="0"/>
                            </a:rPr>
                          </m:ctrlPr>
                        </m:dPr>
                        <m:e>
                          <m:f>
                            <m:fPr>
                              <m:ctrlPr>
                                <a:rPr kumimoji="0" lang="en-US" sz="28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0" lang="en-US" sz="2800" b="1" i="1" u="none" strike="noStrike" kern="1200" cap="none" spc="0" normalizeH="0" baseline="0" noProof="0" smtClean="0">
                                  <a:ln>
                                    <a:noFill/>
                                  </a:ln>
                                  <a:solidFill>
                                    <a:srgbClr val="000000"/>
                                  </a:solidFill>
                                  <a:effectLst/>
                                  <a:uLnTx/>
                                  <a:uFillTx/>
                                  <a:latin typeface="Cambria Math" panose="02040503050406030204" pitchFamily="18" charset="0"/>
                                </a:rPr>
                                <m:t>𝒃</m:t>
                              </m:r>
                              <m:r>
                                <a:rPr kumimoji="0" lang="en-US" sz="28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2800" b="1" i="1" u="none" strike="noStrike" kern="1200" cap="none" spc="0" normalizeH="0" baseline="0" noProof="0" smtClean="0">
                                  <a:ln>
                                    <a:noFill/>
                                  </a:ln>
                                  <a:solidFill>
                                    <a:srgbClr val="000000"/>
                                  </a:solidFill>
                                  <a:effectLst/>
                                  <a:uLnTx/>
                                  <a:uFillTx/>
                                  <a:latin typeface="Cambria Math" panose="02040503050406030204" pitchFamily="18" charset="0"/>
                                </a:rPr>
                                <m:t>𝒂</m:t>
                              </m:r>
                            </m:num>
                            <m:den>
                              <m:r>
                                <a:rPr kumimoji="0" lang="en-US" sz="2800" b="1" i="1" u="none" strike="noStrike" kern="1200" cap="none" spc="0" normalizeH="0" baseline="0" noProof="0" smtClean="0">
                                  <a:ln>
                                    <a:noFill/>
                                  </a:ln>
                                  <a:solidFill>
                                    <a:srgbClr val="000000"/>
                                  </a:solidFill>
                                  <a:effectLst/>
                                  <a:uLnTx/>
                                  <a:uFillTx/>
                                  <a:latin typeface="Cambria Math" panose="02040503050406030204" pitchFamily="18" charset="0"/>
                                </a:rPr>
                                <m:t>𝒅</m:t>
                              </m:r>
                              <m:r>
                                <a:rPr kumimoji="0" lang="en-US" sz="28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2800" b="1" i="1" u="none" strike="noStrike" kern="1200" cap="none" spc="0" normalizeH="0" baseline="0" noProof="0" smtClean="0">
                                  <a:ln>
                                    <a:noFill/>
                                  </a:ln>
                                  <a:solidFill>
                                    <a:srgbClr val="000000"/>
                                  </a:solidFill>
                                  <a:effectLst/>
                                  <a:uLnTx/>
                                  <a:uFillTx/>
                                  <a:latin typeface="Cambria Math" panose="02040503050406030204" pitchFamily="18" charset="0"/>
                                </a:rPr>
                                <m:t>𝒄</m:t>
                              </m:r>
                            </m:den>
                          </m:f>
                        </m:e>
                      </m:d>
                      <m:r>
                        <a:rPr kumimoji="0" lang="en-US" sz="28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2800" b="1" i="1" u="none" strike="noStrike" kern="1200" cap="none" spc="0" normalizeH="0" baseline="0" noProof="0" smtClean="0">
                          <a:ln>
                            <a:noFill/>
                          </a:ln>
                          <a:solidFill>
                            <a:srgbClr val="000000"/>
                          </a:solidFill>
                          <a:effectLst/>
                          <a:uLnTx/>
                          <a:uFillTx/>
                          <a:latin typeface="Cambria Math" panose="02040503050406030204" pitchFamily="18" charset="0"/>
                        </a:rPr>
                        <m:t>𝒂</m:t>
                      </m:r>
                    </m:oMath>
                  </m:oMathPara>
                </a14:m>
                <a:endParaRPr lang="en-GB" sz="2800" b="1" dirty="0"/>
              </a:p>
            </p:txBody>
          </p:sp>
        </mc:Choice>
        <mc:Fallback xmlns="">
          <p:sp>
            <p:nvSpPr>
              <p:cNvPr id="8" name="TextBox 7">
                <a:extLst>
                  <a:ext uri="{FF2B5EF4-FFF2-40B4-BE49-F238E27FC236}">
                    <a16:creationId xmlns:a16="http://schemas.microsoft.com/office/drawing/2014/main" id="{71159CBE-E652-43C3-A9CB-D5CFB3AA7CCC}"/>
                  </a:ext>
                </a:extLst>
              </p:cNvPr>
              <p:cNvSpPr txBox="1">
                <a:spLocks noRot="1" noChangeAspect="1" noMove="1" noResize="1" noEditPoints="1" noAdjustHandles="1" noChangeArrowheads="1" noChangeShapeType="1" noTextEdit="1"/>
              </p:cNvSpPr>
              <p:nvPr/>
            </p:nvSpPr>
            <p:spPr>
              <a:xfrm>
                <a:off x="96981" y="4806940"/>
                <a:ext cx="4017818" cy="1060483"/>
              </a:xfrm>
              <a:prstGeom prst="rect">
                <a:avLst/>
              </a:prstGeom>
              <a:blipFill>
                <a:blip r:embed="rId8"/>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543176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Contrast Stretching</a:t>
            </a:r>
          </a:p>
        </p:txBody>
      </p:sp>
      <p:pic>
        <p:nvPicPr>
          <p:cNvPr id="4" name="Picture 4" descr="contrast_stretch_src2-4-2007-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1750" y="3416300"/>
            <a:ext cx="1609725" cy="16033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contrast_stretch_dst2-4-2007-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900" y="3416300"/>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ontrast_stretch_Hist_src2-4-200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5075" y="5089525"/>
            <a:ext cx="1681163" cy="13366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contrast_stretch_Hist_dst2-4-2007-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5078413"/>
            <a:ext cx="1752600" cy="133826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8"/>
          <p:cNvGrpSpPr>
            <a:grpSpLocks/>
          </p:cNvGrpSpPr>
          <p:nvPr/>
        </p:nvGrpSpPr>
        <p:grpSpPr bwMode="auto">
          <a:xfrm>
            <a:off x="795338" y="3316288"/>
            <a:ext cx="3733800" cy="3124200"/>
            <a:chOff x="144" y="1968"/>
            <a:chExt cx="2352" cy="1968"/>
          </a:xfrm>
        </p:grpSpPr>
        <p:sp>
          <p:nvSpPr>
            <p:cNvPr id="9" name="Line 9"/>
            <p:cNvSpPr>
              <a:spLocks noChangeShapeType="1"/>
            </p:cNvSpPr>
            <p:nvPr/>
          </p:nvSpPr>
          <p:spPr bwMode="auto">
            <a:xfrm flipV="1">
              <a:off x="480" y="2208"/>
              <a:ext cx="0" cy="14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ahoma" panose="020B0604030504040204" pitchFamily="34" charset="0"/>
                <a:ea typeface="PMingLiU"/>
                <a:cs typeface="+mn-cs"/>
              </a:endParaRPr>
            </a:p>
          </p:txBody>
        </p:sp>
        <p:sp>
          <p:nvSpPr>
            <p:cNvPr id="10" name="Line 10"/>
            <p:cNvSpPr>
              <a:spLocks noChangeShapeType="1"/>
            </p:cNvSpPr>
            <p:nvPr/>
          </p:nvSpPr>
          <p:spPr bwMode="auto">
            <a:xfrm>
              <a:off x="480" y="3696"/>
              <a:ext cx="182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ahoma" panose="020B0604030504040204" pitchFamily="34" charset="0"/>
                <a:ea typeface="PMingLiU"/>
                <a:cs typeface="+mn-cs"/>
              </a:endParaRPr>
            </a:p>
          </p:txBody>
        </p:sp>
        <p:graphicFrame>
          <p:nvGraphicFramePr>
            <p:cNvPr id="11" name="Object 11"/>
            <p:cNvGraphicFramePr>
              <a:graphicFrameLocks noChangeAspect="1"/>
            </p:cNvGraphicFramePr>
            <p:nvPr/>
          </p:nvGraphicFramePr>
          <p:xfrm>
            <a:off x="2304" y="3696"/>
            <a:ext cx="192" cy="176"/>
          </p:xfrm>
          <a:graphic>
            <a:graphicData uri="http://schemas.openxmlformats.org/presentationml/2006/ole">
              <mc:AlternateContent xmlns:mc="http://schemas.openxmlformats.org/markup-compatibility/2006">
                <mc:Choice xmlns:v="urn:schemas-microsoft-com:vml" Requires="v">
                  <p:oleObj name="Equation" r:id="rId6" imgW="152334" imgH="139639" progId="Equation.3">
                    <p:embed/>
                  </p:oleObj>
                </mc:Choice>
                <mc:Fallback>
                  <p:oleObj name="Equation" r:id="rId6" imgW="152334" imgH="139639" progId="Equation.3">
                    <p:embed/>
                    <p:pic>
                      <p:nvPicPr>
                        <p:cNvPr id="11"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4" y="3696"/>
                          <a:ext cx="192" cy="1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2"/>
            <p:cNvGraphicFramePr>
              <a:graphicFrameLocks noChangeAspect="1"/>
            </p:cNvGraphicFramePr>
            <p:nvPr/>
          </p:nvGraphicFramePr>
          <p:xfrm>
            <a:off x="384" y="1968"/>
            <a:ext cx="624" cy="208"/>
          </p:xfrm>
          <a:graphic>
            <a:graphicData uri="http://schemas.openxmlformats.org/presentationml/2006/ole">
              <mc:AlternateContent xmlns:mc="http://schemas.openxmlformats.org/markup-compatibility/2006">
                <mc:Choice xmlns:v="urn:schemas-microsoft-com:vml" Requires="v">
                  <p:oleObj name="Equation" r:id="rId8" imgW="609336" imgH="203112" progId="Equation.3">
                    <p:embed/>
                  </p:oleObj>
                </mc:Choice>
                <mc:Fallback>
                  <p:oleObj name="Equation" r:id="rId8" imgW="609336" imgH="203112" progId="Equation.3">
                    <p:embed/>
                    <p:pic>
                      <p:nvPicPr>
                        <p:cNvPr id="12"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4" y="1968"/>
                          <a:ext cx="624"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Line 13"/>
            <p:cNvSpPr>
              <a:spLocks noChangeShapeType="1"/>
            </p:cNvSpPr>
            <p:nvPr/>
          </p:nvSpPr>
          <p:spPr bwMode="auto">
            <a:xfrm flipV="1">
              <a:off x="480" y="3552"/>
              <a:ext cx="576" cy="144"/>
            </a:xfrm>
            <a:prstGeom prst="line">
              <a:avLst/>
            </a:prstGeom>
            <a:noFill/>
            <a:ln w="28575">
              <a:solidFill>
                <a:srgbClr val="570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ahoma" panose="020B0604030504040204" pitchFamily="34" charset="0"/>
                <a:ea typeface="PMingLiU"/>
                <a:cs typeface="+mn-cs"/>
              </a:endParaRPr>
            </a:p>
          </p:txBody>
        </p:sp>
        <p:sp>
          <p:nvSpPr>
            <p:cNvPr id="14" name="Line 14"/>
            <p:cNvSpPr>
              <a:spLocks noChangeShapeType="1"/>
            </p:cNvSpPr>
            <p:nvPr/>
          </p:nvSpPr>
          <p:spPr bwMode="auto">
            <a:xfrm flipV="1">
              <a:off x="1056" y="2640"/>
              <a:ext cx="240" cy="912"/>
            </a:xfrm>
            <a:prstGeom prst="line">
              <a:avLst/>
            </a:prstGeom>
            <a:noFill/>
            <a:ln w="28575">
              <a:solidFill>
                <a:srgbClr val="570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ahoma" panose="020B0604030504040204" pitchFamily="34" charset="0"/>
                <a:ea typeface="PMingLiU"/>
                <a:cs typeface="+mn-cs"/>
              </a:endParaRPr>
            </a:p>
          </p:txBody>
        </p:sp>
        <p:sp>
          <p:nvSpPr>
            <p:cNvPr id="15" name="Line 15"/>
            <p:cNvSpPr>
              <a:spLocks noChangeShapeType="1"/>
            </p:cNvSpPr>
            <p:nvPr/>
          </p:nvSpPr>
          <p:spPr bwMode="auto">
            <a:xfrm flipV="1">
              <a:off x="1296" y="2496"/>
              <a:ext cx="576" cy="144"/>
            </a:xfrm>
            <a:prstGeom prst="line">
              <a:avLst/>
            </a:prstGeom>
            <a:noFill/>
            <a:ln w="28575">
              <a:solidFill>
                <a:srgbClr val="570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ahoma" panose="020B0604030504040204" pitchFamily="34" charset="0"/>
                <a:ea typeface="PMingLiU"/>
                <a:cs typeface="+mn-cs"/>
              </a:endParaRPr>
            </a:p>
          </p:txBody>
        </p:sp>
        <p:sp>
          <p:nvSpPr>
            <p:cNvPr id="16" name="Line 16"/>
            <p:cNvSpPr>
              <a:spLocks noChangeShapeType="1"/>
            </p:cNvSpPr>
            <p:nvPr/>
          </p:nvSpPr>
          <p:spPr bwMode="auto">
            <a:xfrm>
              <a:off x="1872" y="2496"/>
              <a:ext cx="0" cy="12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ahoma" panose="020B0604030504040204" pitchFamily="34" charset="0"/>
                <a:ea typeface="PMingLiU"/>
                <a:cs typeface="+mn-cs"/>
              </a:endParaRPr>
            </a:p>
          </p:txBody>
        </p:sp>
        <p:sp>
          <p:nvSpPr>
            <p:cNvPr id="17" name="Line 17"/>
            <p:cNvSpPr>
              <a:spLocks noChangeShapeType="1"/>
            </p:cNvSpPr>
            <p:nvPr/>
          </p:nvSpPr>
          <p:spPr bwMode="auto">
            <a:xfrm flipH="1">
              <a:off x="480" y="2496"/>
              <a:ext cx="139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ahoma" panose="020B0604030504040204" pitchFamily="34" charset="0"/>
                <a:ea typeface="PMingLiU"/>
                <a:cs typeface="+mn-cs"/>
              </a:endParaRPr>
            </a:p>
          </p:txBody>
        </p:sp>
        <p:sp>
          <p:nvSpPr>
            <p:cNvPr id="18" name="Line 18"/>
            <p:cNvSpPr>
              <a:spLocks noChangeShapeType="1"/>
            </p:cNvSpPr>
            <p:nvPr/>
          </p:nvSpPr>
          <p:spPr bwMode="auto">
            <a:xfrm>
              <a:off x="1296" y="2640"/>
              <a:ext cx="0" cy="105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ahoma" panose="020B0604030504040204" pitchFamily="34" charset="0"/>
                <a:ea typeface="PMingLiU"/>
                <a:cs typeface="+mn-cs"/>
              </a:endParaRPr>
            </a:p>
          </p:txBody>
        </p:sp>
        <p:sp>
          <p:nvSpPr>
            <p:cNvPr id="19" name="Line 19"/>
            <p:cNvSpPr>
              <a:spLocks noChangeShapeType="1"/>
            </p:cNvSpPr>
            <p:nvPr/>
          </p:nvSpPr>
          <p:spPr bwMode="auto">
            <a:xfrm>
              <a:off x="1056" y="3552"/>
              <a:ext cx="0" cy="14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ahoma" panose="020B0604030504040204" pitchFamily="34" charset="0"/>
                <a:ea typeface="PMingLiU"/>
                <a:cs typeface="+mn-cs"/>
              </a:endParaRPr>
            </a:p>
          </p:txBody>
        </p:sp>
        <p:sp>
          <p:nvSpPr>
            <p:cNvPr id="20" name="Line 20"/>
            <p:cNvSpPr>
              <a:spLocks noChangeShapeType="1"/>
            </p:cNvSpPr>
            <p:nvPr/>
          </p:nvSpPr>
          <p:spPr bwMode="auto">
            <a:xfrm flipH="1">
              <a:off x="480" y="2640"/>
              <a:ext cx="816"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ahoma" panose="020B0604030504040204" pitchFamily="34" charset="0"/>
                <a:ea typeface="PMingLiU"/>
                <a:cs typeface="+mn-cs"/>
              </a:endParaRPr>
            </a:p>
          </p:txBody>
        </p:sp>
        <p:sp>
          <p:nvSpPr>
            <p:cNvPr id="21" name="Line 21"/>
            <p:cNvSpPr>
              <a:spLocks noChangeShapeType="1"/>
            </p:cNvSpPr>
            <p:nvPr/>
          </p:nvSpPr>
          <p:spPr bwMode="auto">
            <a:xfrm flipH="1">
              <a:off x="480" y="3552"/>
              <a:ext cx="576"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Tahoma" panose="020B0604030504040204" pitchFamily="34" charset="0"/>
                <a:ea typeface="PMingLiU"/>
                <a:cs typeface="+mn-cs"/>
              </a:endParaRPr>
            </a:p>
          </p:txBody>
        </p:sp>
        <p:graphicFrame>
          <p:nvGraphicFramePr>
            <p:cNvPr id="22" name="Object 22"/>
            <p:cNvGraphicFramePr>
              <a:graphicFrameLocks noChangeAspect="1"/>
            </p:cNvGraphicFramePr>
            <p:nvPr/>
          </p:nvGraphicFramePr>
          <p:xfrm>
            <a:off x="1224" y="3696"/>
            <a:ext cx="212" cy="240"/>
          </p:xfrm>
          <a:graphic>
            <a:graphicData uri="http://schemas.openxmlformats.org/presentationml/2006/ole">
              <mc:AlternateContent xmlns:mc="http://schemas.openxmlformats.org/markup-compatibility/2006">
                <mc:Choice xmlns:v="urn:schemas-microsoft-com:vml" Requires="v">
                  <p:oleObj name="Equation" r:id="rId10" imgW="190335" imgH="215713" progId="Equation.3">
                    <p:embed/>
                  </p:oleObj>
                </mc:Choice>
                <mc:Fallback>
                  <p:oleObj name="Equation" r:id="rId10" imgW="190335" imgH="215713" progId="Equation.3">
                    <p:embed/>
                    <p:pic>
                      <p:nvPicPr>
                        <p:cNvPr id="22"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24" y="3696"/>
                          <a:ext cx="212"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23"/>
            <p:cNvGraphicFramePr>
              <a:graphicFrameLocks noChangeAspect="1"/>
            </p:cNvGraphicFramePr>
            <p:nvPr/>
          </p:nvGraphicFramePr>
          <p:xfrm>
            <a:off x="954" y="3696"/>
            <a:ext cx="198" cy="240"/>
          </p:xfrm>
          <a:graphic>
            <a:graphicData uri="http://schemas.openxmlformats.org/presentationml/2006/ole">
              <mc:AlternateContent xmlns:mc="http://schemas.openxmlformats.org/markup-compatibility/2006">
                <mc:Choice xmlns:v="urn:schemas-microsoft-com:vml" Requires="v">
                  <p:oleObj name="Equation" r:id="rId12" imgW="177569" imgH="215619" progId="Equation.3">
                    <p:embed/>
                  </p:oleObj>
                </mc:Choice>
                <mc:Fallback>
                  <p:oleObj name="Equation" r:id="rId12" imgW="177569" imgH="215619" progId="Equation.3">
                    <p:embed/>
                    <p:pic>
                      <p:nvPicPr>
                        <p:cNvPr id="23" name="Object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4" y="3696"/>
                          <a:ext cx="198"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4"/>
            <p:cNvGraphicFramePr>
              <a:graphicFrameLocks noChangeAspect="1"/>
            </p:cNvGraphicFramePr>
            <p:nvPr/>
          </p:nvGraphicFramePr>
          <p:xfrm>
            <a:off x="192" y="2544"/>
            <a:ext cx="212" cy="240"/>
          </p:xfrm>
          <a:graphic>
            <a:graphicData uri="http://schemas.openxmlformats.org/presentationml/2006/ole">
              <mc:AlternateContent xmlns:mc="http://schemas.openxmlformats.org/markup-compatibility/2006">
                <mc:Choice xmlns:v="urn:schemas-microsoft-com:vml" Requires="v">
                  <p:oleObj name="Equation" r:id="rId14" imgW="190335" imgH="215713" progId="Equation.3">
                    <p:embed/>
                  </p:oleObj>
                </mc:Choice>
                <mc:Fallback>
                  <p:oleObj name="Equation" r:id="rId14" imgW="190335" imgH="215713" progId="Equation.3">
                    <p:embed/>
                    <p:pic>
                      <p:nvPicPr>
                        <p:cNvPr id="24" name="Object 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2" y="2544"/>
                          <a:ext cx="212"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5"/>
            <p:cNvGraphicFramePr>
              <a:graphicFrameLocks noChangeAspect="1"/>
            </p:cNvGraphicFramePr>
            <p:nvPr/>
          </p:nvGraphicFramePr>
          <p:xfrm>
            <a:off x="192" y="3408"/>
            <a:ext cx="198" cy="240"/>
          </p:xfrm>
          <a:graphic>
            <a:graphicData uri="http://schemas.openxmlformats.org/presentationml/2006/ole">
              <mc:AlternateContent xmlns:mc="http://schemas.openxmlformats.org/markup-compatibility/2006">
                <mc:Choice xmlns:v="urn:schemas-microsoft-com:vml" Requires="v">
                  <p:oleObj name="Equation" r:id="rId16" imgW="177569" imgH="215619" progId="Equation.3">
                    <p:embed/>
                  </p:oleObj>
                </mc:Choice>
                <mc:Fallback>
                  <p:oleObj name="Equation" r:id="rId16" imgW="177569" imgH="215619" progId="Equation.3">
                    <p:embed/>
                    <p:pic>
                      <p:nvPicPr>
                        <p:cNvPr id="25" name="Object 2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2" y="3408"/>
                          <a:ext cx="198"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Text Box 26"/>
            <p:cNvSpPr txBox="1">
              <a:spLocks noChangeArrowheads="1"/>
            </p:cNvSpPr>
            <p:nvPr/>
          </p:nvSpPr>
          <p:spPr bwMode="auto">
            <a:xfrm>
              <a:off x="336" y="3648"/>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pitchFamily="34" charset="0"/>
                  <a:ea typeface="PMingLiU"/>
                  <a:cs typeface="+mn-cs"/>
                </a:rPr>
                <a:t>0</a:t>
              </a:r>
            </a:p>
          </p:txBody>
        </p:sp>
        <p:sp>
          <p:nvSpPr>
            <p:cNvPr id="27" name="Text Box 27"/>
            <p:cNvSpPr txBox="1">
              <a:spLocks noChangeArrowheads="1"/>
            </p:cNvSpPr>
            <p:nvPr/>
          </p:nvSpPr>
          <p:spPr bwMode="auto">
            <a:xfrm>
              <a:off x="1728" y="3696"/>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pitchFamily="34" charset="0"/>
                  <a:ea typeface="PMingLiU"/>
                  <a:cs typeface="+mn-cs"/>
                </a:rPr>
                <a:t>L-1</a:t>
              </a:r>
            </a:p>
          </p:txBody>
        </p:sp>
        <p:graphicFrame>
          <p:nvGraphicFramePr>
            <p:cNvPr id="28" name="Object 28"/>
            <p:cNvGraphicFramePr>
              <a:graphicFrameLocks noChangeAspect="1"/>
            </p:cNvGraphicFramePr>
            <p:nvPr/>
          </p:nvGraphicFramePr>
          <p:xfrm>
            <a:off x="624" y="3360"/>
            <a:ext cx="137" cy="212"/>
          </p:xfrm>
          <a:graphic>
            <a:graphicData uri="http://schemas.openxmlformats.org/presentationml/2006/ole">
              <mc:AlternateContent xmlns:mc="http://schemas.openxmlformats.org/markup-compatibility/2006">
                <mc:Choice xmlns:v="urn:schemas-microsoft-com:vml" Requires="v">
                  <p:oleObj name="Equation" r:id="rId18" imgW="139579" imgH="215713" progId="Equation.3">
                    <p:embed/>
                  </p:oleObj>
                </mc:Choice>
                <mc:Fallback>
                  <p:oleObj name="Equation" r:id="rId18" imgW="139579" imgH="215713" progId="Equation.3">
                    <p:embed/>
                    <p:pic>
                      <p:nvPicPr>
                        <p:cNvPr id="28" name="Object 2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24" y="3360"/>
                          <a:ext cx="137"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29"/>
            <p:cNvGraphicFramePr>
              <a:graphicFrameLocks noChangeAspect="1"/>
            </p:cNvGraphicFramePr>
            <p:nvPr/>
          </p:nvGraphicFramePr>
          <p:xfrm>
            <a:off x="954" y="2976"/>
            <a:ext cx="150" cy="212"/>
          </p:xfrm>
          <a:graphic>
            <a:graphicData uri="http://schemas.openxmlformats.org/presentationml/2006/ole">
              <mc:AlternateContent xmlns:mc="http://schemas.openxmlformats.org/markup-compatibility/2006">
                <mc:Choice xmlns:v="urn:schemas-microsoft-com:vml" Requires="v">
                  <p:oleObj name="Equation" r:id="rId20" imgW="152268" imgH="215713" progId="Equation.3">
                    <p:embed/>
                  </p:oleObj>
                </mc:Choice>
                <mc:Fallback>
                  <p:oleObj name="Equation" r:id="rId20" imgW="152268" imgH="215713" progId="Equation.3">
                    <p:embed/>
                    <p:pic>
                      <p:nvPicPr>
                        <p:cNvPr id="29" name="Object 2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54" y="2976"/>
                          <a:ext cx="150"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30"/>
            <p:cNvGraphicFramePr>
              <a:graphicFrameLocks noChangeAspect="1"/>
            </p:cNvGraphicFramePr>
            <p:nvPr/>
          </p:nvGraphicFramePr>
          <p:xfrm>
            <a:off x="1530" y="2538"/>
            <a:ext cx="150" cy="224"/>
          </p:xfrm>
          <a:graphic>
            <a:graphicData uri="http://schemas.openxmlformats.org/presentationml/2006/ole">
              <mc:AlternateContent xmlns:mc="http://schemas.openxmlformats.org/markup-compatibility/2006">
                <mc:Choice xmlns:v="urn:schemas-microsoft-com:vml" Requires="v">
                  <p:oleObj name="Equation" r:id="rId22" imgW="152334" imgH="228501" progId="Equation.3">
                    <p:embed/>
                  </p:oleObj>
                </mc:Choice>
                <mc:Fallback>
                  <p:oleObj name="Equation" r:id="rId22" imgW="152334" imgH="228501" progId="Equation.3">
                    <p:embed/>
                    <p:pic>
                      <p:nvPicPr>
                        <p:cNvPr id="30" name="Object 3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30" y="2538"/>
                          <a:ext cx="150" cy="2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Text Box 31"/>
            <p:cNvSpPr txBox="1">
              <a:spLocks noChangeArrowheads="1"/>
            </p:cNvSpPr>
            <p:nvPr/>
          </p:nvSpPr>
          <p:spPr bwMode="auto">
            <a:xfrm>
              <a:off x="144" y="2352"/>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pitchFamily="34" charset="0"/>
                  <a:ea typeface="PMingLiU"/>
                  <a:cs typeface="+mn-cs"/>
                </a:rPr>
                <a:t>L-1</a:t>
              </a:r>
            </a:p>
          </p:txBody>
        </p:sp>
      </p:grpSp>
      <p:sp>
        <p:nvSpPr>
          <p:cNvPr id="32" name="Rectangle 32"/>
          <p:cNvSpPr>
            <a:spLocks noChangeArrowheads="1"/>
          </p:cNvSpPr>
          <p:nvPr/>
        </p:nvSpPr>
        <p:spPr bwMode="auto">
          <a:xfrm>
            <a:off x="601663" y="1483126"/>
            <a:ext cx="804862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CC"/>
                </a:solidFill>
                <a:effectLst/>
                <a:uLnTx/>
                <a:uFillTx/>
                <a:latin typeface="Tahoma" panose="020B0604030504040204" pitchFamily="34" charset="0"/>
                <a:ea typeface="PMingLiU"/>
                <a:cs typeface="+mn-cs"/>
              </a:rPr>
              <a:t>Stretch</a:t>
            </a:r>
            <a:r>
              <a:rPr kumimoji="0" lang="en-US" sz="2800" b="0" i="0" u="none" strike="noStrike" kern="1200" cap="none" spc="0" normalizeH="0" baseline="0" noProof="0" dirty="0">
                <a:ln>
                  <a:noFill/>
                </a:ln>
                <a:solidFill>
                  <a:srgbClr val="0000CC"/>
                </a:solidFill>
                <a:effectLst/>
                <a:uLnTx/>
                <a:uFillTx/>
                <a:latin typeface="Tahoma" panose="020B0604030504040204" pitchFamily="34" charset="0"/>
                <a:ea typeface="PMingLiU"/>
                <a:cs typeface="+mn-cs"/>
              </a:rPr>
              <a:t> the over-concentrated gray-levels</a:t>
            </a:r>
            <a:br>
              <a:rPr kumimoji="0" lang="en-US" sz="2800" b="0" i="0" u="none" strike="noStrike" kern="1200" cap="none" spc="0" normalizeH="0" baseline="0" noProof="0" dirty="0">
                <a:ln>
                  <a:noFill/>
                </a:ln>
                <a:solidFill>
                  <a:srgbClr val="0000CC"/>
                </a:solidFill>
                <a:effectLst/>
                <a:uLnTx/>
                <a:uFillTx/>
                <a:latin typeface="Tahoma" panose="020B0604030504040204" pitchFamily="34" charset="0"/>
                <a:ea typeface="PMingLiU"/>
                <a:cs typeface="+mn-cs"/>
              </a:rPr>
            </a:br>
            <a:r>
              <a:rPr kumimoji="0" lang="en-US" sz="2800" b="0" i="0" u="none" strike="noStrike" kern="1200" cap="none" spc="0" normalizeH="0" baseline="0" noProof="0" dirty="0">
                <a:ln>
                  <a:noFill/>
                </a:ln>
                <a:solidFill>
                  <a:srgbClr val="000000"/>
                </a:solidFill>
                <a:effectLst/>
                <a:uLnTx/>
                <a:uFillTx/>
                <a:latin typeface="Tahoma" panose="020B0604030504040204" pitchFamily="34" charset="0"/>
                <a:ea typeface="PMingLiU"/>
                <a:cs typeface="+mn-cs"/>
              </a:rPr>
              <a:t>Piece-wise linear function, where the slope in the stretching region is greater than 1.</a:t>
            </a:r>
          </a:p>
        </p:txBody>
      </p:sp>
    </p:spTree>
    <p:extLst>
      <p:ext uri="{BB962C8B-B14F-4D97-AF65-F5344CB8AC3E}">
        <p14:creationId xmlns:p14="http://schemas.microsoft.com/office/powerpoint/2010/main" val="2005760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Group 18"/>
          <p:cNvGrpSpPr>
            <a:grpSpLocks/>
          </p:cNvGrpSpPr>
          <p:nvPr/>
        </p:nvGrpSpPr>
        <p:grpSpPr bwMode="auto">
          <a:xfrm>
            <a:off x="5994400" y="1914525"/>
            <a:ext cx="2725738" cy="2339975"/>
            <a:chOff x="3703" y="1233"/>
            <a:chExt cx="1717" cy="1474"/>
          </a:xfrm>
        </p:grpSpPr>
        <p:pic>
          <p:nvPicPr>
            <p:cNvPr id="56333" name="Picture 12"/>
            <p:cNvPicPr>
              <a:picLocks noChangeAspect="1" noChangeArrowheads="1"/>
            </p:cNvPicPr>
            <p:nvPr/>
          </p:nvPicPr>
          <p:blipFill>
            <a:blip r:embed="rId3">
              <a:extLst>
                <a:ext uri="{28A0092B-C50C-407E-A947-70E740481C1C}">
                  <a14:useLocalDpi xmlns:a14="http://schemas.microsoft.com/office/drawing/2010/main" val="0"/>
                </a:ext>
              </a:extLst>
            </a:blip>
            <a:srcRect l="38231" r="19495" b="49068"/>
            <a:stretch>
              <a:fillRect/>
            </a:stretch>
          </p:blipFill>
          <p:spPr bwMode="auto">
            <a:xfrm>
              <a:off x="3748" y="1233"/>
              <a:ext cx="1672" cy="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4" name="Rectangle 17"/>
            <p:cNvSpPr>
              <a:spLocks noChangeArrowheads="1"/>
            </p:cNvSpPr>
            <p:nvPr/>
          </p:nvSpPr>
          <p:spPr bwMode="auto">
            <a:xfrm>
              <a:off x="3703" y="2489"/>
              <a:ext cx="164" cy="18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endParaRPr lang="en-GB" altLang="ur-PK" sz="1800"/>
            </a:p>
          </p:txBody>
        </p:sp>
      </p:grpSp>
      <p:sp>
        <p:nvSpPr>
          <p:cNvPr id="56323" name="Rectangle 2"/>
          <p:cNvSpPr>
            <a:spLocks noGrp="1" noChangeArrowheads="1"/>
          </p:cNvSpPr>
          <p:nvPr>
            <p:ph type="title"/>
          </p:nvPr>
        </p:nvSpPr>
        <p:spPr/>
        <p:txBody>
          <a:bodyPr/>
          <a:lstStyle/>
          <a:p>
            <a:pPr eaLnBrk="1" hangingPunct="1"/>
            <a:r>
              <a:rPr lang="en-IE" altLang="ur-PK">
                <a:ea typeface="ＭＳ Ｐゴシック" panose="020B0600070205080204" pitchFamily="34" charset="-128"/>
              </a:rPr>
              <a:t>Gray Level Slicing</a:t>
            </a:r>
            <a:endParaRPr lang="en-US" altLang="ur-PK">
              <a:ea typeface="ＭＳ Ｐゴシック" panose="020B0600070205080204" pitchFamily="34" charset="-128"/>
            </a:endParaRPr>
          </a:p>
        </p:txBody>
      </p:sp>
      <p:sp>
        <p:nvSpPr>
          <p:cNvPr id="56324" name="Rectangle 3"/>
          <p:cNvSpPr>
            <a:spLocks noGrp="1" noChangeArrowheads="1"/>
          </p:cNvSpPr>
          <p:nvPr>
            <p:ph idx="1"/>
          </p:nvPr>
        </p:nvSpPr>
        <p:spPr>
          <a:xfrm>
            <a:off x="870409" y="1345569"/>
            <a:ext cx="4866836" cy="2542331"/>
          </a:xfrm>
        </p:spPr>
        <p:txBody>
          <a:bodyPr/>
          <a:lstStyle/>
          <a:p>
            <a:pPr marL="0" indent="0" eaLnBrk="1" hangingPunct="1"/>
            <a:r>
              <a:rPr lang="en-IE" altLang="ur-PK">
                <a:ea typeface="ＭＳ Ｐゴシック" panose="020B0600070205080204" pitchFamily="34" charset="-128"/>
              </a:rPr>
              <a:t>Highlights a specific range of grey levels</a:t>
            </a:r>
          </a:p>
          <a:p>
            <a:pPr lvl="1" eaLnBrk="1" hangingPunct="1"/>
            <a:r>
              <a:rPr lang="en-IE" altLang="ur-PK">
                <a:ea typeface="ＭＳ Ｐゴシック" panose="020B0600070205080204" pitchFamily="34" charset="-128"/>
              </a:rPr>
              <a:t>Similar to thresholding</a:t>
            </a:r>
          </a:p>
          <a:p>
            <a:pPr lvl="1" eaLnBrk="1" hangingPunct="1"/>
            <a:r>
              <a:rPr lang="en-IE" altLang="ur-PK">
                <a:ea typeface="ＭＳ Ｐゴシック" panose="020B0600070205080204" pitchFamily="34" charset="-128"/>
              </a:rPr>
              <a:t>Other levels can be </a:t>
            </a:r>
            <a:br>
              <a:rPr lang="en-IE" altLang="ur-PK">
                <a:ea typeface="ＭＳ Ｐゴシック" panose="020B0600070205080204" pitchFamily="34" charset="-128"/>
              </a:rPr>
            </a:br>
            <a:r>
              <a:rPr lang="en-IE" altLang="ur-PK">
                <a:ea typeface="ＭＳ Ｐゴシック" panose="020B0600070205080204" pitchFamily="34" charset="-128"/>
              </a:rPr>
              <a:t>suppressed or maintained</a:t>
            </a:r>
          </a:p>
          <a:p>
            <a:pPr lvl="1" eaLnBrk="1" hangingPunct="1"/>
            <a:r>
              <a:rPr lang="en-IE" altLang="ur-PK">
                <a:ea typeface="ＭＳ Ｐゴシック" panose="020B0600070205080204" pitchFamily="34" charset="-128"/>
              </a:rPr>
              <a:t>Useful for highlighting features</a:t>
            </a:r>
            <a:br>
              <a:rPr lang="en-IE" altLang="ur-PK">
                <a:ea typeface="ＭＳ Ｐゴシック" panose="020B0600070205080204" pitchFamily="34" charset="-128"/>
              </a:rPr>
            </a:br>
            <a:r>
              <a:rPr lang="en-IE" altLang="ur-PK">
                <a:ea typeface="ＭＳ Ｐゴシック" panose="020B0600070205080204" pitchFamily="34" charset="-128"/>
              </a:rPr>
              <a:t>in an image</a:t>
            </a:r>
            <a:endParaRPr lang="en-US" altLang="ur-PK">
              <a:ea typeface="ＭＳ Ｐゴシック" panose="020B0600070205080204" pitchFamily="34" charset="-128"/>
            </a:endParaRPr>
          </a:p>
        </p:txBody>
      </p:sp>
      <p:pic>
        <p:nvPicPr>
          <p:cNvPr id="56325" name="Picture 5"/>
          <p:cNvPicPr>
            <a:picLocks noChangeAspect="1" noChangeArrowheads="1"/>
          </p:cNvPicPr>
          <p:nvPr/>
        </p:nvPicPr>
        <p:blipFill>
          <a:blip r:embed="rId3">
            <a:extLst>
              <a:ext uri="{28A0092B-C50C-407E-A947-70E740481C1C}">
                <a14:useLocalDpi xmlns:a14="http://schemas.microsoft.com/office/drawing/2010/main" val="0"/>
              </a:ext>
            </a:extLst>
          </a:blip>
          <a:srcRect r="55904" b="47615"/>
          <a:stretch>
            <a:fillRect/>
          </a:stretch>
        </p:blipFill>
        <p:spPr bwMode="auto">
          <a:xfrm>
            <a:off x="3214688" y="4492625"/>
            <a:ext cx="2768600"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13"/>
          <p:cNvPicPr>
            <a:picLocks noChangeAspect="1" noChangeArrowheads="1"/>
          </p:cNvPicPr>
          <p:nvPr/>
        </p:nvPicPr>
        <p:blipFill>
          <a:blip r:embed="rId3">
            <a:extLst>
              <a:ext uri="{28A0092B-C50C-407E-A947-70E740481C1C}">
                <a14:useLocalDpi xmlns:a14="http://schemas.microsoft.com/office/drawing/2010/main" val="0"/>
              </a:ext>
            </a:extLst>
          </a:blip>
          <a:srcRect l="4678" t="53317" r="61618"/>
          <a:stretch>
            <a:fillRect/>
          </a:stretch>
        </p:blipFill>
        <p:spPr bwMode="auto">
          <a:xfrm>
            <a:off x="487363" y="4672013"/>
            <a:ext cx="2116137" cy="214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14"/>
          <p:cNvPicPr>
            <a:picLocks noChangeAspect="1" noChangeArrowheads="1"/>
          </p:cNvPicPr>
          <p:nvPr/>
        </p:nvPicPr>
        <p:blipFill>
          <a:blip r:embed="rId3">
            <a:extLst>
              <a:ext uri="{28A0092B-C50C-407E-A947-70E740481C1C}">
                <a14:useLocalDpi xmlns:a14="http://schemas.microsoft.com/office/drawing/2010/main" val="0"/>
              </a:ext>
            </a:extLst>
          </a:blip>
          <a:srcRect l="43944" t="53662" r="21846"/>
          <a:stretch>
            <a:fillRect/>
          </a:stretch>
        </p:blipFill>
        <p:spPr bwMode="auto">
          <a:xfrm>
            <a:off x="6594475" y="4687888"/>
            <a:ext cx="2147888"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9" name="AutoShape 15"/>
          <p:cNvSpPr>
            <a:spLocks noChangeArrowheads="1"/>
          </p:cNvSpPr>
          <p:nvPr/>
        </p:nvSpPr>
        <p:spPr bwMode="auto">
          <a:xfrm>
            <a:off x="2671763" y="5456238"/>
            <a:ext cx="725487" cy="573087"/>
          </a:xfrm>
          <a:prstGeom prst="rightArrow">
            <a:avLst>
              <a:gd name="adj1" fmla="val 50000"/>
              <a:gd name="adj2" fmla="val 31648"/>
            </a:avLst>
          </a:prstGeom>
          <a:solidFill>
            <a:schemeClr val="accent2"/>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b="1" i="1">
              <a:solidFill>
                <a:srgbClr val="0033CC"/>
              </a:solidFill>
              <a:latin typeface="Times New Roman" panose="02020603050405020304" pitchFamily="18" charset="0"/>
            </a:endParaRPr>
          </a:p>
        </p:txBody>
      </p:sp>
      <p:sp>
        <p:nvSpPr>
          <p:cNvPr id="56330" name="AutoShape 16"/>
          <p:cNvSpPr>
            <a:spLocks noChangeArrowheads="1"/>
          </p:cNvSpPr>
          <p:nvPr/>
        </p:nvSpPr>
        <p:spPr bwMode="auto">
          <a:xfrm>
            <a:off x="5783263" y="5456238"/>
            <a:ext cx="725487" cy="573087"/>
          </a:xfrm>
          <a:prstGeom prst="rightArrow">
            <a:avLst>
              <a:gd name="adj1" fmla="val 50000"/>
              <a:gd name="adj2" fmla="val 31648"/>
            </a:avLst>
          </a:prstGeom>
          <a:solidFill>
            <a:schemeClr val="accent2"/>
          </a:solidFill>
          <a:ln w="12700">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endParaRPr lang="en-GB" altLang="ur-PK" sz="1800" b="1" i="1">
              <a:solidFill>
                <a:srgbClr val="0033CC"/>
              </a:solidFill>
              <a:latin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58378" name="Rectangle 58377">
            <a:extLst>
              <a:ext uri="{FF2B5EF4-FFF2-40B4-BE49-F238E27FC236}">
                <a16:creationId xmlns:a16="http://schemas.microsoft.com/office/drawing/2014/main" id="{55BDDF5B-1133-45D7-A901-9F28E0872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70" name="Rectangle 2"/>
          <p:cNvSpPr>
            <a:spLocks noGrp="1" noChangeArrowheads="1"/>
          </p:cNvSpPr>
          <p:nvPr>
            <p:ph type="title"/>
          </p:nvPr>
        </p:nvSpPr>
        <p:spPr>
          <a:xfrm>
            <a:off x="486918" y="645106"/>
            <a:ext cx="3841989" cy="1259894"/>
          </a:xfrm>
        </p:spPr>
        <p:txBody>
          <a:bodyPr>
            <a:normAutofit/>
          </a:bodyPr>
          <a:lstStyle/>
          <a:p>
            <a:pPr eaLnBrk="1" hangingPunct="1"/>
            <a:r>
              <a:rPr lang="en-IE" altLang="ur-PK">
                <a:ea typeface="ＭＳ Ｐゴシック" panose="020B0600070205080204" pitchFamily="34" charset="-128"/>
              </a:rPr>
              <a:t>Bit Plane Slicing</a:t>
            </a:r>
            <a:endParaRPr lang="en-US" altLang="ur-PK">
              <a:ea typeface="ＭＳ Ｐゴシック" panose="020B0600070205080204" pitchFamily="34" charset="-128"/>
            </a:endParaRPr>
          </a:p>
        </p:txBody>
      </p:sp>
      <p:sp>
        <p:nvSpPr>
          <p:cNvPr id="58380" name="Rectangle 58379">
            <a:extLst>
              <a:ext uri="{FF2B5EF4-FFF2-40B4-BE49-F238E27FC236}">
                <a16:creationId xmlns:a16="http://schemas.microsoft.com/office/drawing/2014/main" id="{F22C7101-14DA-4743-898E-3563B0FC9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8371" name="Rectangle 3"/>
          <p:cNvSpPr>
            <a:spLocks noGrp="1" noChangeArrowheads="1"/>
          </p:cNvSpPr>
          <p:nvPr>
            <p:ph idx="1"/>
          </p:nvPr>
        </p:nvSpPr>
        <p:spPr>
          <a:xfrm>
            <a:off x="486918" y="2133600"/>
            <a:ext cx="3841989" cy="3759253"/>
          </a:xfrm>
        </p:spPr>
        <p:txBody>
          <a:bodyPr>
            <a:normAutofit/>
          </a:bodyPr>
          <a:lstStyle/>
          <a:p>
            <a:pPr marL="0" indent="0" eaLnBrk="1" hangingPunct="1"/>
            <a:r>
              <a:rPr lang="en-IE" altLang="ur-PK">
                <a:ea typeface="ＭＳ Ｐゴシック" panose="020B0600070205080204" pitchFamily="34" charset="-128"/>
              </a:rPr>
              <a:t>Often by isolating particular bits of the pixel values in an image we can highlight interesting aspects of that image</a:t>
            </a:r>
          </a:p>
          <a:p>
            <a:pPr lvl="1" eaLnBrk="1" hangingPunct="1"/>
            <a:r>
              <a:rPr lang="en-IE" altLang="ur-PK">
                <a:ea typeface="ＭＳ Ｐゴシック" panose="020B0600070205080204" pitchFamily="34" charset="-128"/>
              </a:rPr>
              <a:t>Higher-order bits usually contain most of the significant visual information</a:t>
            </a:r>
          </a:p>
          <a:p>
            <a:pPr lvl="1" eaLnBrk="1" hangingPunct="1"/>
            <a:r>
              <a:rPr lang="en-IE" altLang="ur-PK">
                <a:ea typeface="ＭＳ Ｐゴシック" panose="020B0600070205080204" pitchFamily="34" charset="-128"/>
              </a:rPr>
              <a:t>Lower-order bits contain</a:t>
            </a:r>
            <a:br>
              <a:rPr lang="en-IE" altLang="ur-PK">
                <a:ea typeface="ＭＳ Ｐゴシック" panose="020B0600070205080204" pitchFamily="34" charset="-128"/>
              </a:rPr>
            </a:br>
            <a:r>
              <a:rPr lang="en-IE" altLang="ur-PK">
                <a:ea typeface="ＭＳ Ｐゴシック" panose="020B0600070205080204" pitchFamily="34" charset="-128"/>
              </a:rPr>
              <a:t>subtle details</a:t>
            </a:r>
            <a:endParaRPr lang="en-US" altLang="ur-PK">
              <a:ea typeface="ＭＳ Ｐゴシック" panose="020B0600070205080204" pitchFamily="34" charset="-128"/>
            </a:endParaRPr>
          </a:p>
        </p:txBody>
      </p:sp>
      <p:sp>
        <p:nvSpPr>
          <p:cNvPr id="58382" name="Rectangle 58381">
            <a:extLst>
              <a:ext uri="{FF2B5EF4-FFF2-40B4-BE49-F238E27FC236}">
                <a16:creationId xmlns:a16="http://schemas.microsoft.com/office/drawing/2014/main" id="{EDD0748D-5151-4F2A-8DD0-FC4BB9444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4530" y="645106"/>
            <a:ext cx="4088720" cy="5247747"/>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373" name="Picture 6"/>
          <p:cNvPicPr>
            <a:picLocks noChangeAspect="1" noChangeArrowheads="1"/>
          </p:cNvPicPr>
          <p:nvPr/>
        </p:nvPicPr>
        <p:blipFill>
          <a:blip r:embed="rId3">
            <a:extLst>
              <a:ext uri="{28A0092B-C50C-407E-A947-70E740481C1C}">
                <a14:useLocalDpi xmlns:a14="http://schemas.microsoft.com/office/drawing/2010/main" val="0"/>
              </a:ext>
            </a:extLst>
          </a:blip>
          <a:srcRect l="19276" r="19246" b="13074"/>
          <a:stretch>
            <a:fillRect/>
          </a:stretch>
        </p:blipFill>
        <p:spPr bwMode="auto">
          <a:xfrm>
            <a:off x="5301888" y="809698"/>
            <a:ext cx="2608443" cy="253423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5"/>
          <p:cNvPicPr>
            <a:picLocks noChangeAspect="1" noChangeArrowheads="1"/>
          </p:cNvPicPr>
          <p:nvPr/>
        </p:nvPicPr>
        <p:blipFill>
          <a:blip r:embed="rId4">
            <a:extLst>
              <a:ext uri="{28A0092B-C50C-407E-A947-70E740481C1C}">
                <a14:useLocalDpi xmlns:a14="http://schemas.microsoft.com/office/drawing/2010/main" val="0"/>
              </a:ext>
            </a:extLst>
          </a:blip>
          <a:srcRect r="24947"/>
          <a:stretch>
            <a:fillRect/>
          </a:stretch>
        </p:blipFill>
        <p:spPr bwMode="auto">
          <a:xfrm>
            <a:off x="4691731" y="3836765"/>
            <a:ext cx="3834317" cy="155851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84" name="Freeform 12">
            <a:extLst>
              <a:ext uri="{FF2B5EF4-FFF2-40B4-BE49-F238E27FC236}">
                <a16:creationId xmlns:a16="http://schemas.microsoft.com/office/drawing/2014/main" id="{EE1A7EAA-DE31-45FD-8A51-7ADE79018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IE" altLang="ur-PK" dirty="0">
                <a:ea typeface="ＭＳ Ｐゴシック"/>
                <a:cs typeface="Tahoma"/>
              </a:rPr>
              <a:t>Bit Plane Slicing…</a:t>
            </a:r>
            <a:endParaRPr lang="en-US" altLang="ur-PK" dirty="0">
              <a:ea typeface="ＭＳ Ｐゴシック"/>
              <a:cs typeface="Tahoma"/>
            </a:endParaRPr>
          </a:p>
        </p:txBody>
      </p:sp>
      <p:pic>
        <p:nvPicPr>
          <p:cNvPr id="60420" name="Picture 6"/>
          <p:cNvPicPr>
            <a:picLocks noChangeAspect="1" noChangeArrowheads="1"/>
          </p:cNvPicPr>
          <p:nvPr/>
        </p:nvPicPr>
        <p:blipFill>
          <a:blip r:embed="rId3">
            <a:extLst>
              <a:ext uri="{28A0092B-C50C-407E-A947-70E740481C1C}">
                <a14:useLocalDpi xmlns:a14="http://schemas.microsoft.com/office/drawing/2010/main" val="0"/>
              </a:ext>
            </a:extLst>
          </a:blip>
          <a:srcRect b="7930"/>
          <a:stretch>
            <a:fillRect/>
          </a:stretch>
        </p:blipFill>
        <p:spPr bwMode="auto">
          <a:xfrm>
            <a:off x="1817688" y="1327150"/>
            <a:ext cx="5710237" cy="551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Text Box 12"/>
          <p:cNvSpPr txBox="1">
            <a:spLocks noChangeArrowheads="1"/>
          </p:cNvSpPr>
          <p:nvPr/>
        </p:nvSpPr>
        <p:spPr bwMode="auto">
          <a:xfrm>
            <a:off x="1387475" y="2049463"/>
            <a:ext cx="1428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pPr>
            <a:r>
              <a:rPr lang="en-IE" altLang="ur-PK" sz="1800" b="1">
                <a:solidFill>
                  <a:srgbClr val="0033CC"/>
                </a:solidFill>
              </a:rPr>
              <a:t>[</a:t>
            </a:r>
            <a:r>
              <a:rPr lang="en-IE" altLang="ur-PK" sz="1800">
                <a:solidFill>
                  <a:srgbClr val="0033CC"/>
                </a:solidFill>
                <a:latin typeface="Courier New" panose="02070309020205020404" pitchFamily="49" charset="0"/>
              </a:rPr>
              <a:t>10000000</a:t>
            </a:r>
            <a:r>
              <a:rPr lang="en-IE" altLang="ur-PK" sz="1800" b="1">
                <a:solidFill>
                  <a:srgbClr val="0033CC"/>
                </a:solidFill>
              </a:rPr>
              <a:t>]</a:t>
            </a:r>
            <a:endParaRPr lang="en-US" altLang="ur-PK" sz="1800" b="1">
              <a:solidFill>
                <a:srgbClr val="0033CC"/>
              </a:solidFill>
            </a:endParaRPr>
          </a:p>
        </p:txBody>
      </p:sp>
      <p:sp>
        <p:nvSpPr>
          <p:cNvPr id="60423" name="Text Box 13"/>
          <p:cNvSpPr txBox="1">
            <a:spLocks noChangeArrowheads="1"/>
          </p:cNvSpPr>
          <p:nvPr/>
        </p:nvSpPr>
        <p:spPr bwMode="auto">
          <a:xfrm>
            <a:off x="6457950" y="2117725"/>
            <a:ext cx="1428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pPr>
            <a:r>
              <a:rPr lang="en-IE" altLang="ur-PK" sz="1800" b="1">
                <a:solidFill>
                  <a:srgbClr val="0033CC"/>
                </a:solidFill>
              </a:rPr>
              <a:t>[</a:t>
            </a:r>
            <a:r>
              <a:rPr lang="en-IE" altLang="ur-PK" sz="1800">
                <a:solidFill>
                  <a:srgbClr val="0033CC"/>
                </a:solidFill>
                <a:latin typeface="Courier New" panose="02070309020205020404" pitchFamily="49" charset="0"/>
              </a:rPr>
              <a:t>01000000</a:t>
            </a:r>
            <a:r>
              <a:rPr lang="en-IE" altLang="ur-PK" sz="1800" b="1">
                <a:solidFill>
                  <a:srgbClr val="0033CC"/>
                </a:solidFill>
              </a:rPr>
              <a:t>]</a:t>
            </a:r>
            <a:endParaRPr lang="en-US" altLang="ur-PK" sz="1800" b="1">
              <a:solidFill>
                <a:srgbClr val="0033CC"/>
              </a:solidFill>
            </a:endParaRPr>
          </a:p>
        </p:txBody>
      </p:sp>
      <p:sp>
        <p:nvSpPr>
          <p:cNvPr id="60424" name="Text Box 14"/>
          <p:cNvSpPr txBox="1">
            <a:spLocks noChangeArrowheads="1"/>
          </p:cNvSpPr>
          <p:nvPr/>
        </p:nvSpPr>
        <p:spPr bwMode="auto">
          <a:xfrm>
            <a:off x="495300" y="3900488"/>
            <a:ext cx="1428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pPr>
            <a:r>
              <a:rPr lang="en-IE" altLang="ur-PK" sz="1800" b="1">
                <a:solidFill>
                  <a:srgbClr val="0033CC"/>
                </a:solidFill>
              </a:rPr>
              <a:t>[</a:t>
            </a:r>
            <a:r>
              <a:rPr lang="en-IE" altLang="ur-PK" sz="1800">
                <a:solidFill>
                  <a:srgbClr val="0033CC"/>
                </a:solidFill>
                <a:latin typeface="Courier New" panose="02070309020205020404" pitchFamily="49" charset="0"/>
              </a:rPr>
              <a:t>00100000</a:t>
            </a:r>
            <a:r>
              <a:rPr lang="en-IE" altLang="ur-PK" sz="1800" b="1">
                <a:solidFill>
                  <a:srgbClr val="0033CC"/>
                </a:solidFill>
              </a:rPr>
              <a:t>]</a:t>
            </a:r>
            <a:endParaRPr lang="en-US" altLang="ur-PK" sz="1800" b="1">
              <a:solidFill>
                <a:srgbClr val="0033CC"/>
              </a:solidFill>
            </a:endParaRPr>
          </a:p>
        </p:txBody>
      </p:sp>
      <p:sp>
        <p:nvSpPr>
          <p:cNvPr id="60425" name="Text Box 15"/>
          <p:cNvSpPr txBox="1">
            <a:spLocks noChangeArrowheads="1"/>
          </p:cNvSpPr>
          <p:nvPr/>
        </p:nvSpPr>
        <p:spPr bwMode="auto">
          <a:xfrm>
            <a:off x="7389813" y="3919538"/>
            <a:ext cx="1428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pPr>
            <a:r>
              <a:rPr lang="en-IE" altLang="ur-PK" sz="1800" b="1">
                <a:solidFill>
                  <a:srgbClr val="0033CC"/>
                </a:solidFill>
              </a:rPr>
              <a:t>[</a:t>
            </a:r>
            <a:r>
              <a:rPr lang="en-IE" altLang="ur-PK" sz="1800">
                <a:solidFill>
                  <a:srgbClr val="0033CC"/>
                </a:solidFill>
                <a:latin typeface="Courier New" panose="02070309020205020404" pitchFamily="49" charset="0"/>
              </a:rPr>
              <a:t>00001000</a:t>
            </a:r>
            <a:r>
              <a:rPr lang="en-IE" altLang="ur-PK" sz="1800" b="1">
                <a:solidFill>
                  <a:srgbClr val="0033CC"/>
                </a:solidFill>
              </a:rPr>
              <a:t>]</a:t>
            </a:r>
            <a:endParaRPr lang="en-US" altLang="ur-PK" sz="1800" b="1">
              <a:solidFill>
                <a:srgbClr val="0033CC"/>
              </a:solidFill>
            </a:endParaRPr>
          </a:p>
        </p:txBody>
      </p:sp>
      <p:sp>
        <p:nvSpPr>
          <p:cNvPr id="60426" name="Text Box 16"/>
          <p:cNvSpPr txBox="1">
            <a:spLocks noChangeArrowheads="1"/>
          </p:cNvSpPr>
          <p:nvPr/>
        </p:nvSpPr>
        <p:spPr bwMode="auto">
          <a:xfrm>
            <a:off x="485775" y="5735638"/>
            <a:ext cx="1428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pPr>
            <a:r>
              <a:rPr lang="en-IE" altLang="ur-PK" sz="1800" b="1">
                <a:solidFill>
                  <a:srgbClr val="0033CC"/>
                </a:solidFill>
              </a:rPr>
              <a:t>[</a:t>
            </a:r>
            <a:r>
              <a:rPr lang="en-IE" altLang="ur-PK" sz="1800">
                <a:solidFill>
                  <a:srgbClr val="0033CC"/>
                </a:solidFill>
                <a:latin typeface="Courier New" panose="02070309020205020404" pitchFamily="49" charset="0"/>
              </a:rPr>
              <a:t>00000100</a:t>
            </a:r>
            <a:r>
              <a:rPr lang="en-IE" altLang="ur-PK" sz="1800" b="1">
                <a:solidFill>
                  <a:srgbClr val="0033CC"/>
                </a:solidFill>
              </a:rPr>
              <a:t>]</a:t>
            </a:r>
            <a:endParaRPr lang="en-US" altLang="ur-PK" sz="1800" b="1">
              <a:solidFill>
                <a:srgbClr val="0033CC"/>
              </a:solidFill>
            </a:endParaRPr>
          </a:p>
        </p:txBody>
      </p:sp>
      <p:sp>
        <p:nvSpPr>
          <p:cNvPr id="60427" name="Text Box 17"/>
          <p:cNvSpPr txBox="1">
            <a:spLocks noChangeArrowheads="1"/>
          </p:cNvSpPr>
          <p:nvPr/>
        </p:nvSpPr>
        <p:spPr bwMode="auto">
          <a:xfrm>
            <a:off x="7394575" y="5756275"/>
            <a:ext cx="1428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pPr>
            <a:r>
              <a:rPr lang="en-IE" altLang="ur-PK" sz="1800" b="1">
                <a:solidFill>
                  <a:srgbClr val="0033CC"/>
                </a:solidFill>
              </a:rPr>
              <a:t>[</a:t>
            </a:r>
            <a:r>
              <a:rPr lang="en-IE" altLang="ur-PK" sz="1800">
                <a:solidFill>
                  <a:srgbClr val="0033CC"/>
                </a:solidFill>
                <a:latin typeface="Courier New" panose="02070309020205020404" pitchFamily="49" charset="0"/>
              </a:rPr>
              <a:t>00000001</a:t>
            </a:r>
            <a:r>
              <a:rPr lang="en-IE" altLang="ur-PK" sz="1800" b="1">
                <a:solidFill>
                  <a:srgbClr val="0033CC"/>
                </a:solidFill>
              </a:rPr>
              <a:t>]</a:t>
            </a:r>
            <a:endParaRPr lang="en-US" altLang="ur-PK" sz="1800" b="1">
              <a:solidFill>
                <a:srgbClr val="0033CC"/>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IE" altLang="ur-PK" dirty="0">
                <a:ea typeface="ＭＳ Ｐゴシック"/>
                <a:cs typeface="Tahoma"/>
              </a:rPr>
              <a:t>Bit Plane Slicing…</a:t>
            </a:r>
            <a:endParaRPr lang="en-US" altLang="ur-PK" dirty="0">
              <a:ea typeface="ＭＳ Ｐゴシック" panose="020B0600070205080204" pitchFamily="34" charset="-128"/>
            </a:endParaRPr>
          </a:p>
        </p:txBody>
      </p:sp>
      <p:pic>
        <p:nvPicPr>
          <p:cNvPr id="62468" name="Picture 6"/>
          <p:cNvPicPr>
            <a:picLocks noChangeAspect="1" noChangeArrowheads="1"/>
          </p:cNvPicPr>
          <p:nvPr/>
        </p:nvPicPr>
        <p:blipFill>
          <a:blip r:embed="rId3">
            <a:extLst>
              <a:ext uri="{28A0092B-C50C-407E-A947-70E740481C1C}">
                <a14:useLocalDpi xmlns:a14="http://schemas.microsoft.com/office/drawing/2010/main" val="0"/>
              </a:ext>
            </a:extLst>
          </a:blip>
          <a:srcRect b="7930"/>
          <a:stretch>
            <a:fillRect/>
          </a:stretch>
        </p:blipFill>
        <p:spPr bwMode="auto">
          <a:xfrm>
            <a:off x="1817688" y="1327150"/>
            <a:ext cx="5710237" cy="551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Text Box 12"/>
          <p:cNvSpPr txBox="1">
            <a:spLocks noChangeArrowheads="1"/>
          </p:cNvSpPr>
          <p:nvPr/>
        </p:nvSpPr>
        <p:spPr bwMode="auto">
          <a:xfrm>
            <a:off x="1387475" y="2049463"/>
            <a:ext cx="1428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pPr>
            <a:r>
              <a:rPr lang="en-IE" altLang="ur-PK" sz="1800" b="1">
                <a:solidFill>
                  <a:srgbClr val="0033CC"/>
                </a:solidFill>
              </a:rPr>
              <a:t>[</a:t>
            </a:r>
            <a:r>
              <a:rPr lang="en-IE" altLang="ur-PK" sz="1800">
                <a:solidFill>
                  <a:srgbClr val="0033CC"/>
                </a:solidFill>
                <a:latin typeface="Courier New" panose="02070309020205020404" pitchFamily="49" charset="0"/>
              </a:rPr>
              <a:t>10000000</a:t>
            </a:r>
            <a:r>
              <a:rPr lang="en-IE" altLang="ur-PK" sz="1800" b="1">
                <a:solidFill>
                  <a:srgbClr val="0033CC"/>
                </a:solidFill>
              </a:rPr>
              <a:t>]</a:t>
            </a:r>
            <a:endParaRPr lang="en-US" altLang="ur-PK" sz="1800" b="1">
              <a:solidFill>
                <a:srgbClr val="0033CC"/>
              </a:solidFill>
            </a:endParaRPr>
          </a:p>
        </p:txBody>
      </p:sp>
      <p:sp>
        <p:nvSpPr>
          <p:cNvPr id="62471" name="Text Box 13"/>
          <p:cNvSpPr txBox="1">
            <a:spLocks noChangeArrowheads="1"/>
          </p:cNvSpPr>
          <p:nvPr/>
        </p:nvSpPr>
        <p:spPr bwMode="auto">
          <a:xfrm>
            <a:off x="6457950" y="2117725"/>
            <a:ext cx="1428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pPr>
            <a:r>
              <a:rPr lang="en-IE" altLang="ur-PK" sz="1800" b="1">
                <a:solidFill>
                  <a:srgbClr val="0033CC"/>
                </a:solidFill>
              </a:rPr>
              <a:t>[</a:t>
            </a:r>
            <a:r>
              <a:rPr lang="en-IE" altLang="ur-PK" sz="1800">
                <a:solidFill>
                  <a:srgbClr val="0033CC"/>
                </a:solidFill>
                <a:latin typeface="Courier New" panose="02070309020205020404" pitchFamily="49" charset="0"/>
              </a:rPr>
              <a:t>01000000</a:t>
            </a:r>
            <a:r>
              <a:rPr lang="en-IE" altLang="ur-PK" sz="1800" b="1">
                <a:solidFill>
                  <a:srgbClr val="0033CC"/>
                </a:solidFill>
              </a:rPr>
              <a:t>]</a:t>
            </a:r>
            <a:endParaRPr lang="en-US" altLang="ur-PK" sz="1800" b="1">
              <a:solidFill>
                <a:srgbClr val="0033CC"/>
              </a:solidFill>
            </a:endParaRPr>
          </a:p>
        </p:txBody>
      </p:sp>
      <p:sp>
        <p:nvSpPr>
          <p:cNvPr id="62472" name="Text Box 14"/>
          <p:cNvSpPr txBox="1">
            <a:spLocks noChangeArrowheads="1"/>
          </p:cNvSpPr>
          <p:nvPr/>
        </p:nvSpPr>
        <p:spPr bwMode="auto">
          <a:xfrm>
            <a:off x="495300" y="3900488"/>
            <a:ext cx="1428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pPr>
            <a:r>
              <a:rPr lang="en-IE" altLang="ur-PK" sz="1800" b="1">
                <a:solidFill>
                  <a:srgbClr val="0033CC"/>
                </a:solidFill>
              </a:rPr>
              <a:t>[</a:t>
            </a:r>
            <a:r>
              <a:rPr lang="en-IE" altLang="ur-PK" sz="1800">
                <a:solidFill>
                  <a:srgbClr val="0033CC"/>
                </a:solidFill>
                <a:latin typeface="Courier New" panose="02070309020205020404" pitchFamily="49" charset="0"/>
              </a:rPr>
              <a:t>00100000</a:t>
            </a:r>
            <a:r>
              <a:rPr lang="en-IE" altLang="ur-PK" sz="1800" b="1">
                <a:solidFill>
                  <a:srgbClr val="0033CC"/>
                </a:solidFill>
              </a:rPr>
              <a:t>]</a:t>
            </a:r>
            <a:endParaRPr lang="en-US" altLang="ur-PK" sz="1800" b="1">
              <a:solidFill>
                <a:srgbClr val="0033CC"/>
              </a:solidFill>
            </a:endParaRPr>
          </a:p>
        </p:txBody>
      </p:sp>
      <p:sp>
        <p:nvSpPr>
          <p:cNvPr id="62473" name="Text Box 15"/>
          <p:cNvSpPr txBox="1">
            <a:spLocks noChangeArrowheads="1"/>
          </p:cNvSpPr>
          <p:nvPr/>
        </p:nvSpPr>
        <p:spPr bwMode="auto">
          <a:xfrm>
            <a:off x="7389813" y="3919538"/>
            <a:ext cx="1428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pPr>
            <a:r>
              <a:rPr lang="en-IE" altLang="ur-PK" sz="1800" b="1">
                <a:solidFill>
                  <a:srgbClr val="0033CC"/>
                </a:solidFill>
              </a:rPr>
              <a:t>[</a:t>
            </a:r>
            <a:r>
              <a:rPr lang="en-IE" altLang="ur-PK" sz="1800">
                <a:solidFill>
                  <a:srgbClr val="0033CC"/>
                </a:solidFill>
                <a:latin typeface="Courier New" panose="02070309020205020404" pitchFamily="49" charset="0"/>
              </a:rPr>
              <a:t>00001000</a:t>
            </a:r>
            <a:r>
              <a:rPr lang="en-IE" altLang="ur-PK" sz="1800" b="1">
                <a:solidFill>
                  <a:srgbClr val="0033CC"/>
                </a:solidFill>
              </a:rPr>
              <a:t>]</a:t>
            </a:r>
            <a:endParaRPr lang="en-US" altLang="ur-PK" sz="1800" b="1">
              <a:solidFill>
                <a:srgbClr val="0033CC"/>
              </a:solidFill>
            </a:endParaRPr>
          </a:p>
        </p:txBody>
      </p:sp>
      <p:sp>
        <p:nvSpPr>
          <p:cNvPr id="62474" name="Text Box 16"/>
          <p:cNvSpPr txBox="1">
            <a:spLocks noChangeArrowheads="1"/>
          </p:cNvSpPr>
          <p:nvPr/>
        </p:nvSpPr>
        <p:spPr bwMode="auto">
          <a:xfrm>
            <a:off x="485775" y="5735638"/>
            <a:ext cx="1428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pPr>
            <a:r>
              <a:rPr lang="en-IE" altLang="ur-PK" sz="1800" b="1">
                <a:solidFill>
                  <a:srgbClr val="0033CC"/>
                </a:solidFill>
              </a:rPr>
              <a:t>[</a:t>
            </a:r>
            <a:r>
              <a:rPr lang="en-IE" altLang="ur-PK" sz="1800">
                <a:solidFill>
                  <a:srgbClr val="0033CC"/>
                </a:solidFill>
                <a:latin typeface="Courier New" panose="02070309020205020404" pitchFamily="49" charset="0"/>
              </a:rPr>
              <a:t>00000100</a:t>
            </a:r>
            <a:r>
              <a:rPr lang="en-IE" altLang="ur-PK" sz="1800" b="1">
                <a:solidFill>
                  <a:srgbClr val="0033CC"/>
                </a:solidFill>
              </a:rPr>
              <a:t>]</a:t>
            </a:r>
            <a:endParaRPr lang="en-US" altLang="ur-PK" sz="1800" b="1">
              <a:solidFill>
                <a:srgbClr val="0033CC"/>
              </a:solidFill>
            </a:endParaRPr>
          </a:p>
        </p:txBody>
      </p:sp>
      <p:sp>
        <p:nvSpPr>
          <p:cNvPr id="62475" name="Text Box 17"/>
          <p:cNvSpPr txBox="1">
            <a:spLocks noChangeArrowheads="1"/>
          </p:cNvSpPr>
          <p:nvPr/>
        </p:nvSpPr>
        <p:spPr bwMode="auto">
          <a:xfrm>
            <a:off x="7394575" y="5756275"/>
            <a:ext cx="1428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pPr>
            <a:r>
              <a:rPr lang="en-IE" altLang="ur-PK" sz="1800" b="1">
                <a:solidFill>
                  <a:srgbClr val="0033CC"/>
                </a:solidFill>
              </a:rPr>
              <a:t>[</a:t>
            </a:r>
            <a:r>
              <a:rPr lang="en-IE" altLang="ur-PK" sz="1800">
                <a:solidFill>
                  <a:srgbClr val="0033CC"/>
                </a:solidFill>
                <a:latin typeface="Courier New" panose="02070309020205020404" pitchFamily="49" charset="0"/>
              </a:rPr>
              <a:t>00000001</a:t>
            </a:r>
            <a:r>
              <a:rPr lang="en-IE" altLang="ur-PK" sz="1800" b="1">
                <a:solidFill>
                  <a:srgbClr val="0033CC"/>
                </a:solidFill>
              </a:rPr>
              <a:t>]</a:t>
            </a:r>
            <a:endParaRPr lang="en-US" altLang="ur-PK" sz="1800" b="1">
              <a:solidFill>
                <a:srgbClr val="0033C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4585" name="Rectangle 24584">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5" y="-1"/>
            <a:ext cx="915543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4587" name="Group 24586">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27110" y="228600"/>
            <a:ext cx="2138628" cy="6638625"/>
            <a:chOff x="2487613" y="285750"/>
            <a:chExt cx="2428875" cy="5654676"/>
          </a:xfrm>
        </p:grpSpPr>
        <p:sp>
          <p:nvSpPr>
            <p:cNvPr id="24588"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4589"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4590"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4591"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4592"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4593"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4594"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4595"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4596"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4597"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4598"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4599"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601" name="Group 24600">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07832" y="-786"/>
            <a:ext cx="1767505" cy="6854040"/>
            <a:chOff x="6627813" y="194833"/>
            <a:chExt cx="1952625" cy="5678918"/>
          </a:xfrm>
        </p:grpSpPr>
        <p:sp>
          <p:nvSpPr>
            <p:cNvPr id="24602"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603"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604"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4605"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4606"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4607"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4608"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4609"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24610"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4611"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4612"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4613"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4578" name="Rectangle 2"/>
          <p:cNvSpPr>
            <a:spLocks noGrp="1" noChangeArrowheads="1"/>
          </p:cNvSpPr>
          <p:nvPr>
            <p:ph type="title"/>
          </p:nvPr>
        </p:nvSpPr>
        <p:spPr>
          <a:xfrm>
            <a:off x="4862322" y="624110"/>
            <a:ext cx="3766137" cy="1280890"/>
          </a:xfrm>
        </p:spPr>
        <p:txBody>
          <a:bodyPr>
            <a:normAutofit/>
          </a:bodyPr>
          <a:lstStyle/>
          <a:p>
            <a:pPr eaLnBrk="1" hangingPunct="1"/>
            <a:r>
              <a:rPr lang="en-IE" dirty="0"/>
              <a:t>Image Enhancement</a:t>
            </a:r>
            <a:endParaRPr lang="en-GB" dirty="0"/>
          </a:p>
        </p:txBody>
      </p:sp>
      <p:sp>
        <p:nvSpPr>
          <p:cNvPr id="24615" name="Rectangle 24614">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4278"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4617"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484278" y="714375"/>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24581" name="Picture 24580" descr="Camera lens">
            <a:extLst>
              <a:ext uri="{FF2B5EF4-FFF2-40B4-BE49-F238E27FC236}">
                <a16:creationId xmlns:a16="http://schemas.microsoft.com/office/drawing/2014/main" id="{F8B01DB6-31E4-2E98-6875-9D2D53B5F7F6}"/>
              </a:ext>
            </a:extLst>
          </p:cNvPr>
          <p:cNvPicPr>
            <a:picLocks noChangeAspect="1"/>
          </p:cNvPicPr>
          <p:nvPr/>
        </p:nvPicPr>
        <p:blipFill rotWithShape="1">
          <a:blip r:embed="rId3"/>
          <a:srcRect l="20452" r="45499" b="-3"/>
          <a:stretch/>
        </p:blipFill>
        <p:spPr>
          <a:xfrm>
            <a:off x="-1166" y="1731"/>
            <a:ext cx="3503318" cy="6858000"/>
          </a:xfrm>
          <a:prstGeom prst="rect">
            <a:avLst/>
          </a:prstGeom>
        </p:spPr>
      </p:pic>
      <p:sp>
        <p:nvSpPr>
          <p:cNvPr id="24579" name="Rectangle 7"/>
          <p:cNvSpPr>
            <a:spLocks noGrp="1" noChangeArrowheads="1"/>
          </p:cNvSpPr>
          <p:nvPr>
            <p:ph idx="1"/>
          </p:nvPr>
        </p:nvSpPr>
        <p:spPr>
          <a:xfrm>
            <a:off x="4828643" y="2133600"/>
            <a:ext cx="3799814" cy="3777622"/>
          </a:xfrm>
        </p:spPr>
        <p:txBody>
          <a:bodyPr vert="horz" lIns="91440" tIns="45720" rIns="91440" bIns="45720" rtlCol="0">
            <a:normAutofit/>
          </a:bodyPr>
          <a:lstStyle/>
          <a:p>
            <a:pPr marL="0" indent="0" eaLnBrk="1" hangingPunct="1">
              <a:buFontTx/>
              <a:buNone/>
            </a:pPr>
            <a:r>
              <a:rPr lang="en-IE"/>
              <a:t>Process of making images more useful and better.</a:t>
            </a:r>
          </a:p>
          <a:p>
            <a:pPr marL="0" indent="0" eaLnBrk="1" hangingPunct="1">
              <a:buFontTx/>
              <a:buNone/>
            </a:pPr>
            <a:r>
              <a:rPr lang="en-IE"/>
              <a:t>The reasons for doing this include:</a:t>
            </a:r>
          </a:p>
          <a:p>
            <a:pPr marL="1055688" lvl="1" indent="-514350" eaLnBrk="1" hangingPunct="1">
              <a:buFont typeface="+mj-lt"/>
              <a:buAutoNum type="arabicPeriod"/>
            </a:pPr>
            <a:r>
              <a:rPr lang="en-IE" b="1">
                <a:ea typeface="ＭＳ Ｐゴシック" panose="020B0600070205080204" pitchFamily="34" charset="-128"/>
              </a:rPr>
              <a:t>Highlighting interesting detail in images</a:t>
            </a:r>
          </a:p>
          <a:p>
            <a:pPr marL="1055688" lvl="1" indent="-514350" eaLnBrk="1" hangingPunct="1">
              <a:buFont typeface="+mj-lt"/>
              <a:buAutoNum type="arabicPeriod"/>
            </a:pPr>
            <a:r>
              <a:rPr lang="en-IE" b="1">
                <a:ea typeface="ＭＳ Ｐゴシック" panose="020B0600070205080204" pitchFamily="34" charset="-128"/>
              </a:rPr>
              <a:t>Removing noise from images</a:t>
            </a:r>
          </a:p>
          <a:p>
            <a:pPr marL="1055688" lvl="1" indent="-514350" eaLnBrk="1" hangingPunct="1">
              <a:buFont typeface="+mj-lt"/>
              <a:buAutoNum type="arabicPeriod"/>
            </a:pPr>
            <a:r>
              <a:rPr lang="en-IE" b="1">
                <a:ea typeface="ＭＳ Ｐゴシック" panose="020B0600070205080204" pitchFamily="34" charset="-128"/>
              </a:rPr>
              <a:t>Making images more visually appealing</a:t>
            </a:r>
            <a:endParaRPr lang="en-GB" b="1">
              <a:ea typeface="ＭＳ Ｐゴシック" panose="020B0600070205080204" pitchFamily="34" charset="-128"/>
            </a:endParaRPr>
          </a:p>
        </p:txBody>
      </p:sp>
    </p:spTree>
    <p:extLst>
      <p:ext uri="{BB962C8B-B14F-4D97-AF65-F5344CB8AC3E}">
        <p14:creationId xmlns:p14="http://schemas.microsoft.com/office/powerpoint/2010/main" val="25485788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4527" name="Rectangle 64526">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14" name="Title 1"/>
          <p:cNvSpPr>
            <a:spLocks noGrp="1"/>
          </p:cNvSpPr>
          <p:nvPr>
            <p:ph type="title"/>
          </p:nvPr>
        </p:nvSpPr>
        <p:spPr>
          <a:xfrm>
            <a:off x="486918" y="645106"/>
            <a:ext cx="2737709" cy="1259894"/>
          </a:xfrm>
        </p:spPr>
        <p:txBody>
          <a:bodyPr>
            <a:normAutofit/>
          </a:bodyPr>
          <a:lstStyle/>
          <a:p>
            <a:pPr eaLnBrk="1" hangingPunct="1"/>
            <a:r>
              <a:rPr lang="en-IE" altLang="ur-PK" dirty="0">
                <a:ea typeface="ＭＳ Ｐゴシック"/>
                <a:cs typeface="Tahoma"/>
              </a:rPr>
              <a:t>Bit Plane Slicing…</a:t>
            </a:r>
            <a:endParaRPr lang="en-GB" altLang="ur-PK" dirty="0">
              <a:ea typeface="ＭＳ Ｐゴシック" panose="020B0600070205080204" pitchFamily="34" charset="-128"/>
            </a:endParaRPr>
          </a:p>
        </p:txBody>
      </p:sp>
      <p:sp>
        <p:nvSpPr>
          <p:cNvPr id="64528" name="Rectangle 64527">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4515" name="Content Placeholder 2"/>
          <p:cNvSpPr>
            <a:spLocks noGrp="1"/>
          </p:cNvSpPr>
          <p:nvPr>
            <p:ph idx="1"/>
          </p:nvPr>
        </p:nvSpPr>
        <p:spPr>
          <a:xfrm>
            <a:off x="486918" y="2133600"/>
            <a:ext cx="2737709" cy="3759253"/>
          </a:xfrm>
        </p:spPr>
        <p:txBody>
          <a:bodyPr>
            <a:normAutofit/>
          </a:bodyPr>
          <a:lstStyle/>
          <a:p>
            <a:pPr marL="0" indent="0" eaLnBrk="1" hangingPunct="1"/>
            <a:endParaRPr lang="en-GB" altLang="ur-PK">
              <a:ea typeface="ＭＳ Ｐゴシック" panose="020B0600070205080204" pitchFamily="34" charset="-128"/>
            </a:endParaRPr>
          </a:p>
        </p:txBody>
      </p:sp>
      <p:pic>
        <p:nvPicPr>
          <p:cNvPr id="6451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64657" y="1695634"/>
            <a:ext cx="5215183" cy="314166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9"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568" name="Rectangle 66567">
            <a:extLst>
              <a:ext uri="{FF2B5EF4-FFF2-40B4-BE49-F238E27FC236}">
                <a16:creationId xmlns:a16="http://schemas.microsoft.com/office/drawing/2014/main" id="{763516C8-F227-4B77-9AA7-61B9A0B78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62" name="Title 1"/>
          <p:cNvSpPr>
            <a:spLocks noGrp="1"/>
          </p:cNvSpPr>
          <p:nvPr>
            <p:ph type="title"/>
          </p:nvPr>
        </p:nvSpPr>
        <p:spPr>
          <a:xfrm>
            <a:off x="1944693" y="3979877"/>
            <a:ext cx="6683766" cy="778589"/>
          </a:xfrm>
        </p:spPr>
        <p:txBody>
          <a:bodyPr vert="horz" lIns="91440" tIns="45720" rIns="91440" bIns="45720" rtlCol="0" anchor="b">
            <a:normAutofit/>
          </a:bodyPr>
          <a:lstStyle/>
          <a:p>
            <a:r>
              <a:rPr lang="en-US" altLang="ur-PK" sz="2400"/>
              <a:t>Bit Plane Slicing…</a:t>
            </a:r>
          </a:p>
        </p:txBody>
      </p:sp>
      <p:sp>
        <p:nvSpPr>
          <p:cNvPr id="66570" name="Rectangle 66569">
            <a:extLst>
              <a:ext uri="{FF2B5EF4-FFF2-40B4-BE49-F238E27FC236}">
                <a16:creationId xmlns:a16="http://schemas.microsoft.com/office/drawing/2014/main" id="{D91B420C-C4C8-44DF-96B2-FBD101464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66563" name="Picture 2"/>
          <p:cNvPicPr>
            <a:picLocks noChangeAspect="1" noChangeArrowheads="1"/>
          </p:cNvPicPr>
          <p:nvPr/>
        </p:nvPicPr>
        <p:blipFill>
          <a:blip r:embed="rId3">
            <a:extLst>
              <a:ext uri="{28A0092B-C50C-407E-A947-70E740481C1C}">
                <a14:useLocalDpi xmlns:a14="http://schemas.microsoft.com/office/drawing/2010/main" val="0"/>
              </a:ext>
            </a:extLst>
          </a:blip>
          <a:srcRect r="66988" b="75862"/>
          <a:stretch>
            <a:fillRect/>
          </a:stretch>
        </p:blipFill>
        <p:spPr bwMode="auto">
          <a:xfrm>
            <a:off x="1935599" y="750534"/>
            <a:ext cx="6692860" cy="2948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2" name="Freeform 33">
            <a:extLst>
              <a:ext uri="{FF2B5EF4-FFF2-40B4-BE49-F238E27FC236}">
                <a16:creationId xmlns:a16="http://schemas.microsoft.com/office/drawing/2014/main" id="{070928B1-3E69-44AC-A1EE-B4E4270A7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69172"/>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2" name="Rectangle 1"/>
          <p:cNvSpPr/>
          <p:nvPr/>
        </p:nvSpPr>
        <p:spPr>
          <a:xfrm>
            <a:off x="1941909" y="4845585"/>
            <a:ext cx="6686550" cy="1280890"/>
          </a:xfrm>
          <a:prstGeom prst="rect">
            <a:avLst/>
          </a:prstGeom>
        </p:spPr>
        <p:txBody>
          <a:bodyPr vert="horz" lIns="91440" tIns="45720" rIns="91440" bIns="45720" rtlCol="0">
            <a:normAutofit/>
          </a:bodyPr>
          <a:lstStyle/>
          <a:p>
            <a:pPr defTabSz="457200" eaLnBrk="1" hangingPunct="1">
              <a:spcBef>
                <a:spcPts val="1000"/>
              </a:spcBef>
              <a:spcAft>
                <a:spcPts val="0"/>
              </a:spcAft>
              <a:buClr>
                <a:schemeClr val="accent1"/>
              </a:buClr>
              <a:buFont typeface="Wingdings 3" charset="2"/>
              <a:buChar char=""/>
            </a:pPr>
            <a:r>
              <a:rPr lang="en-US" altLang="ur-PK" b="1">
                <a:solidFill>
                  <a:schemeClr val="tx1">
                    <a:lumMod val="75000"/>
                    <a:lumOff val="25000"/>
                  </a:schemeClr>
                </a:solidFill>
                <a:latin typeface="+mn-lt"/>
                <a:ea typeface="+mn-ea"/>
              </a:rPr>
              <a:t>Original Image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616" name="Rectangle 68615">
            <a:extLst>
              <a:ext uri="{FF2B5EF4-FFF2-40B4-BE49-F238E27FC236}">
                <a16:creationId xmlns:a16="http://schemas.microsoft.com/office/drawing/2014/main" id="{763516C8-F227-4B77-9AA7-61B9A0B78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10" name="Title 1"/>
          <p:cNvSpPr>
            <a:spLocks noGrp="1"/>
          </p:cNvSpPr>
          <p:nvPr>
            <p:ph type="title"/>
          </p:nvPr>
        </p:nvSpPr>
        <p:spPr>
          <a:xfrm>
            <a:off x="1944693" y="3979877"/>
            <a:ext cx="6683766" cy="778589"/>
          </a:xfrm>
        </p:spPr>
        <p:txBody>
          <a:bodyPr vert="horz" lIns="91440" tIns="45720" rIns="91440" bIns="45720" rtlCol="0" anchor="b">
            <a:normAutofit/>
          </a:bodyPr>
          <a:lstStyle/>
          <a:p>
            <a:r>
              <a:rPr lang="en-US" altLang="ur-PK" sz="2400"/>
              <a:t>Bit Plane Slicing...</a:t>
            </a:r>
          </a:p>
        </p:txBody>
      </p:sp>
      <p:sp>
        <p:nvSpPr>
          <p:cNvPr id="68618" name="Rectangle 68617">
            <a:extLst>
              <a:ext uri="{FF2B5EF4-FFF2-40B4-BE49-F238E27FC236}">
                <a16:creationId xmlns:a16="http://schemas.microsoft.com/office/drawing/2014/main" id="{D91B420C-C4C8-44DF-96B2-FBD101464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68611" name="Picture 2"/>
          <p:cNvPicPr>
            <a:picLocks noChangeAspect="1" noChangeArrowheads="1"/>
          </p:cNvPicPr>
          <p:nvPr/>
        </p:nvPicPr>
        <p:blipFill>
          <a:blip r:embed="rId3">
            <a:extLst>
              <a:ext uri="{28A0092B-C50C-407E-A947-70E740481C1C}">
                <a14:useLocalDpi xmlns:a14="http://schemas.microsoft.com/office/drawing/2010/main" val="0"/>
              </a:ext>
            </a:extLst>
          </a:blip>
          <a:srcRect l="33080" r="33604" b="75862"/>
          <a:stretch>
            <a:fillRect/>
          </a:stretch>
        </p:blipFill>
        <p:spPr bwMode="auto">
          <a:xfrm>
            <a:off x="1935599" y="763984"/>
            <a:ext cx="6692860" cy="2921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0" name="Freeform 33">
            <a:extLst>
              <a:ext uri="{FF2B5EF4-FFF2-40B4-BE49-F238E27FC236}">
                <a16:creationId xmlns:a16="http://schemas.microsoft.com/office/drawing/2014/main" id="{070928B1-3E69-44AC-A1EE-B4E4270A7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69172"/>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7" name="Rectangle 6"/>
          <p:cNvSpPr/>
          <p:nvPr/>
        </p:nvSpPr>
        <p:spPr>
          <a:xfrm>
            <a:off x="1941909" y="4845585"/>
            <a:ext cx="6686550" cy="1280890"/>
          </a:xfrm>
          <a:prstGeom prst="rect">
            <a:avLst/>
          </a:prstGeom>
        </p:spPr>
        <p:txBody>
          <a:bodyPr vert="horz" lIns="91440" tIns="45720" rIns="91440" bIns="45720" rtlCol="0">
            <a:normAutofit/>
          </a:bodyPr>
          <a:lstStyle/>
          <a:p>
            <a:pPr defTabSz="457200" eaLnBrk="1" hangingPunct="1">
              <a:spcBef>
                <a:spcPts val="1000"/>
              </a:spcBef>
              <a:spcAft>
                <a:spcPts val="0"/>
              </a:spcAft>
              <a:buClr>
                <a:schemeClr val="accent1"/>
              </a:buClr>
              <a:buFont typeface="Wingdings 3" charset="2"/>
              <a:buChar char=""/>
            </a:pPr>
            <a:r>
              <a:rPr lang="en-US" altLang="ur-PK" b="1">
                <a:solidFill>
                  <a:schemeClr val="tx1">
                    <a:lumMod val="75000"/>
                    <a:lumOff val="25000"/>
                  </a:schemeClr>
                </a:solidFill>
                <a:latin typeface="+mn-lt"/>
                <a:ea typeface="+mn-ea"/>
              </a:rPr>
              <a:t>Bit Plane 1</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664" name="Rectangle 70663">
            <a:extLst>
              <a:ext uri="{FF2B5EF4-FFF2-40B4-BE49-F238E27FC236}">
                <a16:creationId xmlns:a16="http://schemas.microsoft.com/office/drawing/2014/main" id="{763516C8-F227-4B77-9AA7-61B9A0B78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58" name="Title 1"/>
          <p:cNvSpPr>
            <a:spLocks noGrp="1"/>
          </p:cNvSpPr>
          <p:nvPr>
            <p:ph type="title"/>
          </p:nvPr>
        </p:nvSpPr>
        <p:spPr>
          <a:xfrm>
            <a:off x="1944693" y="3979877"/>
            <a:ext cx="6683766" cy="778589"/>
          </a:xfrm>
        </p:spPr>
        <p:txBody>
          <a:bodyPr vert="horz" lIns="91440" tIns="45720" rIns="91440" bIns="45720" rtlCol="0" anchor="b">
            <a:normAutofit/>
          </a:bodyPr>
          <a:lstStyle/>
          <a:p>
            <a:r>
              <a:rPr lang="en-US" altLang="ur-PK" sz="2400"/>
              <a:t>Bit Plane Slicing…</a:t>
            </a:r>
          </a:p>
        </p:txBody>
      </p:sp>
      <p:sp>
        <p:nvSpPr>
          <p:cNvPr id="70666" name="Rectangle 70665">
            <a:extLst>
              <a:ext uri="{FF2B5EF4-FFF2-40B4-BE49-F238E27FC236}">
                <a16:creationId xmlns:a16="http://schemas.microsoft.com/office/drawing/2014/main" id="{D91B420C-C4C8-44DF-96B2-FBD101464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70659" name="Picture 2"/>
          <p:cNvPicPr>
            <a:picLocks noChangeAspect="1" noChangeArrowheads="1"/>
          </p:cNvPicPr>
          <p:nvPr/>
        </p:nvPicPr>
        <p:blipFill>
          <a:blip r:embed="rId3">
            <a:extLst>
              <a:ext uri="{28A0092B-C50C-407E-A947-70E740481C1C}">
                <a14:useLocalDpi xmlns:a14="http://schemas.microsoft.com/office/drawing/2010/main" val="0"/>
              </a:ext>
            </a:extLst>
          </a:blip>
          <a:srcRect l="66225" r="740" b="75862"/>
          <a:stretch>
            <a:fillRect/>
          </a:stretch>
        </p:blipFill>
        <p:spPr bwMode="auto">
          <a:xfrm>
            <a:off x="1935599" y="751560"/>
            <a:ext cx="6692860" cy="294597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8" name="Freeform 33">
            <a:extLst>
              <a:ext uri="{FF2B5EF4-FFF2-40B4-BE49-F238E27FC236}">
                <a16:creationId xmlns:a16="http://schemas.microsoft.com/office/drawing/2014/main" id="{070928B1-3E69-44AC-A1EE-B4E4270A7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69172"/>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7" name="Rectangle 6"/>
          <p:cNvSpPr/>
          <p:nvPr/>
        </p:nvSpPr>
        <p:spPr>
          <a:xfrm>
            <a:off x="1941909" y="4845585"/>
            <a:ext cx="6686550" cy="1280890"/>
          </a:xfrm>
          <a:prstGeom prst="rect">
            <a:avLst/>
          </a:prstGeom>
        </p:spPr>
        <p:txBody>
          <a:bodyPr vert="horz" lIns="91440" tIns="45720" rIns="91440" bIns="45720" rtlCol="0">
            <a:normAutofit/>
          </a:bodyPr>
          <a:lstStyle/>
          <a:p>
            <a:pPr defTabSz="457200" eaLnBrk="1" hangingPunct="1">
              <a:spcBef>
                <a:spcPts val="1000"/>
              </a:spcBef>
              <a:spcAft>
                <a:spcPts val="0"/>
              </a:spcAft>
              <a:buClr>
                <a:schemeClr val="accent1"/>
              </a:buClr>
              <a:buFont typeface="Wingdings 3" charset="2"/>
              <a:buChar char=""/>
            </a:pPr>
            <a:r>
              <a:rPr lang="en-US" altLang="ur-PK" b="1">
                <a:solidFill>
                  <a:schemeClr val="tx1">
                    <a:lumMod val="75000"/>
                    <a:lumOff val="25000"/>
                  </a:schemeClr>
                </a:solidFill>
                <a:latin typeface="+mn-lt"/>
                <a:ea typeface="+mn-ea"/>
              </a:rPr>
              <a:t>Bit Plane 2</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712" name="Rectangle 72711">
            <a:extLst>
              <a:ext uri="{FF2B5EF4-FFF2-40B4-BE49-F238E27FC236}">
                <a16:creationId xmlns:a16="http://schemas.microsoft.com/office/drawing/2014/main" id="{763516C8-F227-4B77-9AA7-61B9A0B78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06" name="Title 1"/>
          <p:cNvSpPr>
            <a:spLocks noGrp="1"/>
          </p:cNvSpPr>
          <p:nvPr>
            <p:ph type="title"/>
          </p:nvPr>
        </p:nvSpPr>
        <p:spPr>
          <a:xfrm>
            <a:off x="1944693" y="3979877"/>
            <a:ext cx="6683766" cy="778589"/>
          </a:xfrm>
        </p:spPr>
        <p:txBody>
          <a:bodyPr vert="horz" lIns="91440" tIns="45720" rIns="91440" bIns="45720" rtlCol="0" anchor="b">
            <a:normAutofit/>
          </a:bodyPr>
          <a:lstStyle/>
          <a:p>
            <a:r>
              <a:rPr lang="en-US" altLang="ur-PK" sz="2400"/>
              <a:t>Bit Plane Slicing…</a:t>
            </a:r>
          </a:p>
        </p:txBody>
      </p:sp>
      <p:sp>
        <p:nvSpPr>
          <p:cNvPr id="72714" name="Rectangle 72713">
            <a:extLst>
              <a:ext uri="{FF2B5EF4-FFF2-40B4-BE49-F238E27FC236}">
                <a16:creationId xmlns:a16="http://schemas.microsoft.com/office/drawing/2014/main" id="{D91B420C-C4C8-44DF-96B2-FBD101464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72707" name="Picture 2"/>
          <p:cNvPicPr>
            <a:picLocks noChangeAspect="1" noChangeArrowheads="1"/>
          </p:cNvPicPr>
          <p:nvPr/>
        </p:nvPicPr>
        <p:blipFill>
          <a:blip r:embed="rId3">
            <a:extLst>
              <a:ext uri="{28A0092B-C50C-407E-A947-70E740481C1C}">
                <a14:useLocalDpi xmlns:a14="http://schemas.microsoft.com/office/drawing/2010/main" val="0"/>
              </a:ext>
            </a:extLst>
          </a:blip>
          <a:srcRect l="-604" t="24054" r="66814" b="52602"/>
          <a:stretch>
            <a:fillRect/>
          </a:stretch>
        </p:blipFill>
        <p:spPr bwMode="auto">
          <a:xfrm>
            <a:off x="1935599" y="831842"/>
            <a:ext cx="6692860" cy="27854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6" name="Freeform 33">
            <a:extLst>
              <a:ext uri="{FF2B5EF4-FFF2-40B4-BE49-F238E27FC236}">
                <a16:creationId xmlns:a16="http://schemas.microsoft.com/office/drawing/2014/main" id="{070928B1-3E69-44AC-A1EE-B4E4270A7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69172"/>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7" name="Rectangle 6"/>
          <p:cNvSpPr/>
          <p:nvPr/>
        </p:nvSpPr>
        <p:spPr>
          <a:xfrm>
            <a:off x="1941909" y="4845585"/>
            <a:ext cx="6686550" cy="1280890"/>
          </a:xfrm>
          <a:prstGeom prst="rect">
            <a:avLst/>
          </a:prstGeom>
        </p:spPr>
        <p:txBody>
          <a:bodyPr vert="horz" lIns="91440" tIns="45720" rIns="91440" bIns="45720" rtlCol="0">
            <a:normAutofit/>
          </a:bodyPr>
          <a:lstStyle/>
          <a:p>
            <a:pPr defTabSz="457200" eaLnBrk="1" hangingPunct="1">
              <a:spcBef>
                <a:spcPts val="1000"/>
              </a:spcBef>
              <a:spcAft>
                <a:spcPts val="0"/>
              </a:spcAft>
              <a:buClr>
                <a:schemeClr val="accent1"/>
              </a:buClr>
              <a:buFont typeface="Wingdings 3" charset="2"/>
              <a:buChar char=""/>
            </a:pPr>
            <a:r>
              <a:rPr lang="en-US" altLang="ur-PK" b="1">
                <a:solidFill>
                  <a:schemeClr val="tx1">
                    <a:lumMod val="75000"/>
                    <a:lumOff val="25000"/>
                  </a:schemeClr>
                </a:solidFill>
                <a:latin typeface="+mn-lt"/>
                <a:ea typeface="+mn-ea"/>
              </a:rPr>
              <a:t>Bit Plane 3</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760" name="Rectangle 74759">
            <a:extLst>
              <a:ext uri="{FF2B5EF4-FFF2-40B4-BE49-F238E27FC236}">
                <a16:creationId xmlns:a16="http://schemas.microsoft.com/office/drawing/2014/main" id="{763516C8-F227-4B77-9AA7-61B9A0B78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54" name="Title 1"/>
          <p:cNvSpPr>
            <a:spLocks noGrp="1"/>
          </p:cNvSpPr>
          <p:nvPr>
            <p:ph type="title"/>
          </p:nvPr>
        </p:nvSpPr>
        <p:spPr>
          <a:xfrm>
            <a:off x="1944693" y="3979877"/>
            <a:ext cx="6683766" cy="778589"/>
          </a:xfrm>
        </p:spPr>
        <p:txBody>
          <a:bodyPr vert="horz" lIns="91440" tIns="45720" rIns="91440" bIns="45720" rtlCol="0" anchor="b">
            <a:normAutofit/>
          </a:bodyPr>
          <a:lstStyle/>
          <a:p>
            <a:r>
              <a:rPr lang="en-US" altLang="ur-PK" sz="2400"/>
              <a:t>Bit Plane Slicing…</a:t>
            </a:r>
          </a:p>
        </p:txBody>
      </p:sp>
      <p:sp>
        <p:nvSpPr>
          <p:cNvPr id="74762" name="Rectangle 74761">
            <a:extLst>
              <a:ext uri="{FF2B5EF4-FFF2-40B4-BE49-F238E27FC236}">
                <a16:creationId xmlns:a16="http://schemas.microsoft.com/office/drawing/2014/main" id="{D91B420C-C4C8-44DF-96B2-FBD101464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74755" name="Picture 2"/>
          <p:cNvPicPr>
            <a:picLocks noChangeAspect="1" noChangeArrowheads="1"/>
          </p:cNvPicPr>
          <p:nvPr/>
        </p:nvPicPr>
        <p:blipFill>
          <a:blip r:embed="rId3">
            <a:extLst>
              <a:ext uri="{28A0092B-C50C-407E-A947-70E740481C1C}">
                <a14:useLocalDpi xmlns:a14="http://schemas.microsoft.com/office/drawing/2010/main" val="0"/>
              </a:ext>
            </a:extLst>
          </a:blip>
          <a:srcRect l="33153" t="24054" r="33504" b="52602"/>
          <a:stretch>
            <a:fillRect/>
          </a:stretch>
        </p:blipFill>
        <p:spPr bwMode="auto">
          <a:xfrm>
            <a:off x="1935599" y="813171"/>
            <a:ext cx="6692860" cy="28227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4" name="Freeform 33">
            <a:extLst>
              <a:ext uri="{FF2B5EF4-FFF2-40B4-BE49-F238E27FC236}">
                <a16:creationId xmlns:a16="http://schemas.microsoft.com/office/drawing/2014/main" id="{070928B1-3E69-44AC-A1EE-B4E4270A7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69172"/>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7" name="Rectangle 6"/>
          <p:cNvSpPr/>
          <p:nvPr/>
        </p:nvSpPr>
        <p:spPr>
          <a:xfrm>
            <a:off x="1941909" y="4845585"/>
            <a:ext cx="6686550" cy="1280890"/>
          </a:xfrm>
          <a:prstGeom prst="rect">
            <a:avLst/>
          </a:prstGeom>
        </p:spPr>
        <p:txBody>
          <a:bodyPr vert="horz" lIns="91440" tIns="45720" rIns="91440" bIns="45720" rtlCol="0">
            <a:normAutofit/>
          </a:bodyPr>
          <a:lstStyle/>
          <a:p>
            <a:pPr defTabSz="457200" eaLnBrk="1" hangingPunct="1">
              <a:spcBef>
                <a:spcPts val="1000"/>
              </a:spcBef>
              <a:spcAft>
                <a:spcPts val="0"/>
              </a:spcAft>
              <a:buClr>
                <a:schemeClr val="accent1"/>
              </a:buClr>
              <a:buFont typeface="Wingdings 3" charset="2"/>
              <a:buChar char=""/>
            </a:pPr>
            <a:r>
              <a:rPr lang="en-US" altLang="ur-PK" b="1">
                <a:solidFill>
                  <a:schemeClr val="tx1">
                    <a:lumMod val="75000"/>
                    <a:lumOff val="25000"/>
                  </a:schemeClr>
                </a:solidFill>
                <a:latin typeface="+mn-lt"/>
                <a:ea typeface="+mn-ea"/>
              </a:rPr>
              <a:t>Bit Plane 4</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819" name="Rectangle 76818">
            <a:extLst>
              <a:ext uri="{FF2B5EF4-FFF2-40B4-BE49-F238E27FC236}">
                <a16:creationId xmlns:a16="http://schemas.microsoft.com/office/drawing/2014/main" id="{763516C8-F227-4B77-9AA7-61B9A0B78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02" name="Title 1"/>
          <p:cNvSpPr>
            <a:spLocks noGrp="1"/>
          </p:cNvSpPr>
          <p:nvPr>
            <p:ph type="title"/>
          </p:nvPr>
        </p:nvSpPr>
        <p:spPr>
          <a:xfrm>
            <a:off x="1944693" y="3979877"/>
            <a:ext cx="6683766" cy="778589"/>
          </a:xfrm>
        </p:spPr>
        <p:txBody>
          <a:bodyPr vert="horz" lIns="91440" tIns="45720" rIns="91440" bIns="45720" rtlCol="0" anchor="b">
            <a:normAutofit/>
          </a:bodyPr>
          <a:lstStyle/>
          <a:p>
            <a:r>
              <a:rPr lang="en-US" altLang="ur-PK" sz="2400" dirty="0">
                <a:cs typeface="Tahoma"/>
              </a:rPr>
              <a:t>Bit Plane Slicing…</a:t>
            </a:r>
          </a:p>
        </p:txBody>
      </p:sp>
      <p:sp>
        <p:nvSpPr>
          <p:cNvPr id="76821" name="Rectangle 76820">
            <a:extLst>
              <a:ext uri="{FF2B5EF4-FFF2-40B4-BE49-F238E27FC236}">
                <a16:creationId xmlns:a16="http://schemas.microsoft.com/office/drawing/2014/main" id="{D91B420C-C4C8-44DF-96B2-FBD101464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76803" name="Picture 2"/>
          <p:cNvPicPr>
            <a:picLocks noChangeAspect="1" noChangeArrowheads="1"/>
          </p:cNvPicPr>
          <p:nvPr/>
        </p:nvPicPr>
        <p:blipFill>
          <a:blip r:embed="rId3">
            <a:extLst>
              <a:ext uri="{28A0092B-C50C-407E-A947-70E740481C1C}">
                <a14:useLocalDpi xmlns:a14="http://schemas.microsoft.com/office/drawing/2010/main" val="0"/>
              </a:ext>
            </a:extLst>
          </a:blip>
          <a:srcRect l="66225" t="24054" r="78" b="52602"/>
          <a:stretch>
            <a:fillRect/>
          </a:stretch>
        </p:blipFill>
        <p:spPr bwMode="auto">
          <a:xfrm>
            <a:off x="1935599" y="827998"/>
            <a:ext cx="6692860" cy="279309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23" name="Freeform 33">
            <a:extLst>
              <a:ext uri="{FF2B5EF4-FFF2-40B4-BE49-F238E27FC236}">
                <a16:creationId xmlns:a16="http://schemas.microsoft.com/office/drawing/2014/main" id="{070928B1-3E69-44AC-A1EE-B4E4270A7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69172"/>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7" name="Rectangle 6"/>
          <p:cNvSpPr/>
          <p:nvPr/>
        </p:nvSpPr>
        <p:spPr>
          <a:xfrm>
            <a:off x="1941909" y="4845585"/>
            <a:ext cx="6686550" cy="1280890"/>
          </a:xfrm>
          <a:prstGeom prst="rect">
            <a:avLst/>
          </a:prstGeom>
        </p:spPr>
        <p:txBody>
          <a:bodyPr vert="horz" lIns="91440" tIns="45720" rIns="91440" bIns="45720" rtlCol="0">
            <a:normAutofit/>
          </a:bodyPr>
          <a:lstStyle/>
          <a:p>
            <a:pPr defTabSz="457200" eaLnBrk="1" hangingPunct="1">
              <a:spcBef>
                <a:spcPts val="1000"/>
              </a:spcBef>
              <a:spcAft>
                <a:spcPts val="0"/>
              </a:spcAft>
              <a:buClr>
                <a:schemeClr val="accent1"/>
              </a:buClr>
              <a:buFont typeface="Wingdings 3" charset="2"/>
              <a:buChar char=""/>
            </a:pPr>
            <a:r>
              <a:rPr lang="en-US" altLang="ur-PK" b="1">
                <a:solidFill>
                  <a:schemeClr val="tx1">
                    <a:lumMod val="75000"/>
                    <a:lumOff val="25000"/>
                  </a:schemeClr>
                </a:solidFill>
                <a:latin typeface="+mn-lt"/>
                <a:ea typeface="+mn-ea"/>
              </a:rPr>
              <a:t>Bit Plane 5</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867" name="Rectangle 78866">
            <a:extLst>
              <a:ext uri="{FF2B5EF4-FFF2-40B4-BE49-F238E27FC236}">
                <a16:creationId xmlns:a16="http://schemas.microsoft.com/office/drawing/2014/main" id="{763516C8-F227-4B77-9AA7-61B9A0B78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50" name="Title 1"/>
          <p:cNvSpPr>
            <a:spLocks noGrp="1"/>
          </p:cNvSpPr>
          <p:nvPr>
            <p:ph type="title"/>
          </p:nvPr>
        </p:nvSpPr>
        <p:spPr>
          <a:xfrm>
            <a:off x="1944693" y="3979877"/>
            <a:ext cx="6683766" cy="778589"/>
          </a:xfrm>
        </p:spPr>
        <p:txBody>
          <a:bodyPr vert="horz" lIns="91440" tIns="45720" rIns="91440" bIns="45720" rtlCol="0" anchor="b">
            <a:normAutofit/>
          </a:bodyPr>
          <a:lstStyle/>
          <a:p>
            <a:r>
              <a:rPr lang="en-US" altLang="ur-PK" sz="2400"/>
              <a:t>Bit Plane Slicing…</a:t>
            </a:r>
          </a:p>
        </p:txBody>
      </p:sp>
      <p:sp>
        <p:nvSpPr>
          <p:cNvPr id="78869" name="Rectangle 78868">
            <a:extLst>
              <a:ext uri="{FF2B5EF4-FFF2-40B4-BE49-F238E27FC236}">
                <a16:creationId xmlns:a16="http://schemas.microsoft.com/office/drawing/2014/main" id="{D91B420C-C4C8-44DF-96B2-FBD101464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78851" name="Picture 2"/>
          <p:cNvPicPr>
            <a:picLocks noChangeAspect="1" noChangeArrowheads="1"/>
          </p:cNvPicPr>
          <p:nvPr/>
        </p:nvPicPr>
        <p:blipFill>
          <a:blip r:embed="rId3">
            <a:extLst>
              <a:ext uri="{28A0092B-C50C-407E-A947-70E740481C1C}">
                <a14:useLocalDpi xmlns:a14="http://schemas.microsoft.com/office/drawing/2010/main" val="0"/>
              </a:ext>
            </a:extLst>
          </a:blip>
          <a:srcRect l="-604" t="47810" r="66814" b="27174"/>
          <a:stretch>
            <a:fillRect/>
          </a:stretch>
        </p:blipFill>
        <p:spPr bwMode="auto">
          <a:xfrm>
            <a:off x="1935599" y="732090"/>
            <a:ext cx="6692860" cy="29849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71" name="Freeform 33">
            <a:extLst>
              <a:ext uri="{FF2B5EF4-FFF2-40B4-BE49-F238E27FC236}">
                <a16:creationId xmlns:a16="http://schemas.microsoft.com/office/drawing/2014/main" id="{070928B1-3E69-44AC-A1EE-B4E4270A7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69172"/>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7" name="Rectangle 6"/>
          <p:cNvSpPr/>
          <p:nvPr/>
        </p:nvSpPr>
        <p:spPr>
          <a:xfrm>
            <a:off x="1941909" y="4845585"/>
            <a:ext cx="6686550" cy="1280890"/>
          </a:xfrm>
          <a:prstGeom prst="rect">
            <a:avLst/>
          </a:prstGeom>
        </p:spPr>
        <p:txBody>
          <a:bodyPr vert="horz" lIns="91440" tIns="45720" rIns="91440" bIns="45720" rtlCol="0">
            <a:normAutofit/>
          </a:bodyPr>
          <a:lstStyle/>
          <a:p>
            <a:pPr defTabSz="457200" eaLnBrk="1" hangingPunct="1">
              <a:spcBef>
                <a:spcPts val="1000"/>
              </a:spcBef>
              <a:spcAft>
                <a:spcPts val="0"/>
              </a:spcAft>
              <a:buClr>
                <a:schemeClr val="accent1"/>
              </a:buClr>
              <a:buFont typeface="Wingdings 3" charset="2"/>
              <a:buChar char=""/>
            </a:pPr>
            <a:r>
              <a:rPr lang="en-US" altLang="ur-PK" b="1">
                <a:solidFill>
                  <a:schemeClr val="tx1">
                    <a:lumMod val="75000"/>
                    <a:lumOff val="25000"/>
                  </a:schemeClr>
                </a:solidFill>
                <a:latin typeface="+mn-lt"/>
                <a:ea typeface="+mn-ea"/>
              </a:rPr>
              <a:t>Bit Plane 6</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904" name="Rectangle 80903">
            <a:extLst>
              <a:ext uri="{FF2B5EF4-FFF2-40B4-BE49-F238E27FC236}">
                <a16:creationId xmlns:a16="http://schemas.microsoft.com/office/drawing/2014/main" id="{763516C8-F227-4B77-9AA7-61B9A0B78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898" name="Title 1"/>
          <p:cNvSpPr>
            <a:spLocks noGrp="1"/>
          </p:cNvSpPr>
          <p:nvPr>
            <p:ph type="title"/>
          </p:nvPr>
        </p:nvSpPr>
        <p:spPr>
          <a:xfrm>
            <a:off x="1944693" y="3979877"/>
            <a:ext cx="6683766" cy="778589"/>
          </a:xfrm>
        </p:spPr>
        <p:txBody>
          <a:bodyPr vert="horz" lIns="91440" tIns="45720" rIns="91440" bIns="45720" rtlCol="0" anchor="b">
            <a:normAutofit/>
          </a:bodyPr>
          <a:lstStyle/>
          <a:p>
            <a:r>
              <a:rPr lang="en-US" altLang="ur-PK" sz="2400"/>
              <a:t>Bit Plane Slicing…</a:t>
            </a:r>
          </a:p>
        </p:txBody>
      </p:sp>
      <p:sp>
        <p:nvSpPr>
          <p:cNvPr id="80906" name="Rectangle 80905">
            <a:extLst>
              <a:ext uri="{FF2B5EF4-FFF2-40B4-BE49-F238E27FC236}">
                <a16:creationId xmlns:a16="http://schemas.microsoft.com/office/drawing/2014/main" id="{D91B420C-C4C8-44DF-96B2-FBD101464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80899" name="Picture 2"/>
          <p:cNvPicPr>
            <a:picLocks noChangeAspect="1" noChangeArrowheads="1"/>
          </p:cNvPicPr>
          <p:nvPr/>
        </p:nvPicPr>
        <p:blipFill>
          <a:blip r:embed="rId3">
            <a:extLst>
              <a:ext uri="{28A0092B-C50C-407E-A947-70E740481C1C}">
                <a14:useLocalDpi xmlns:a14="http://schemas.microsoft.com/office/drawing/2010/main" val="0"/>
              </a:ext>
            </a:extLst>
          </a:blip>
          <a:srcRect l="33153" t="47810" r="33504" b="28708"/>
          <a:stretch>
            <a:fillRect/>
          </a:stretch>
        </p:blipFill>
        <p:spPr bwMode="auto">
          <a:xfrm>
            <a:off x="1935599" y="804828"/>
            <a:ext cx="6692860" cy="28394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8" name="Freeform 33">
            <a:extLst>
              <a:ext uri="{FF2B5EF4-FFF2-40B4-BE49-F238E27FC236}">
                <a16:creationId xmlns:a16="http://schemas.microsoft.com/office/drawing/2014/main" id="{070928B1-3E69-44AC-A1EE-B4E4270A7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69172"/>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7" name="Rectangle 6"/>
          <p:cNvSpPr/>
          <p:nvPr/>
        </p:nvSpPr>
        <p:spPr>
          <a:xfrm>
            <a:off x="1941909" y="4845585"/>
            <a:ext cx="6686550" cy="1280890"/>
          </a:xfrm>
          <a:prstGeom prst="rect">
            <a:avLst/>
          </a:prstGeom>
        </p:spPr>
        <p:txBody>
          <a:bodyPr vert="horz" lIns="91440" tIns="45720" rIns="91440" bIns="45720" rtlCol="0">
            <a:normAutofit/>
          </a:bodyPr>
          <a:lstStyle/>
          <a:p>
            <a:pPr defTabSz="457200" eaLnBrk="1" hangingPunct="1">
              <a:spcBef>
                <a:spcPts val="1000"/>
              </a:spcBef>
              <a:spcAft>
                <a:spcPts val="0"/>
              </a:spcAft>
              <a:buClr>
                <a:schemeClr val="accent1"/>
              </a:buClr>
              <a:buFont typeface="Wingdings 3" charset="2"/>
              <a:buChar char=""/>
            </a:pPr>
            <a:r>
              <a:rPr lang="en-US" altLang="ur-PK" b="1">
                <a:solidFill>
                  <a:schemeClr val="tx1">
                    <a:lumMod val="75000"/>
                    <a:lumOff val="25000"/>
                  </a:schemeClr>
                </a:solidFill>
                <a:latin typeface="+mn-lt"/>
                <a:ea typeface="+mn-ea"/>
              </a:rPr>
              <a:t>Bit Plane 7</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952" name="Rectangle 82951">
            <a:extLst>
              <a:ext uri="{FF2B5EF4-FFF2-40B4-BE49-F238E27FC236}">
                <a16:creationId xmlns:a16="http://schemas.microsoft.com/office/drawing/2014/main" id="{763516C8-F227-4B77-9AA7-61B9A0B78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946" name="Title 1"/>
          <p:cNvSpPr>
            <a:spLocks noGrp="1"/>
          </p:cNvSpPr>
          <p:nvPr>
            <p:ph type="title"/>
          </p:nvPr>
        </p:nvSpPr>
        <p:spPr>
          <a:xfrm>
            <a:off x="1944693" y="3979877"/>
            <a:ext cx="6683766" cy="778589"/>
          </a:xfrm>
        </p:spPr>
        <p:txBody>
          <a:bodyPr vert="horz" lIns="91440" tIns="45720" rIns="91440" bIns="45720" rtlCol="0" anchor="b">
            <a:normAutofit/>
          </a:bodyPr>
          <a:lstStyle/>
          <a:p>
            <a:r>
              <a:rPr lang="en-US" altLang="ur-PK" sz="2400"/>
              <a:t>Bit Plane Slicing…</a:t>
            </a:r>
          </a:p>
        </p:txBody>
      </p:sp>
      <p:sp>
        <p:nvSpPr>
          <p:cNvPr id="82954" name="Rectangle 82953">
            <a:extLst>
              <a:ext uri="{FF2B5EF4-FFF2-40B4-BE49-F238E27FC236}">
                <a16:creationId xmlns:a16="http://schemas.microsoft.com/office/drawing/2014/main" id="{D91B420C-C4C8-44DF-96B2-FBD101464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82947" name="Picture 2"/>
          <p:cNvPicPr>
            <a:picLocks noChangeAspect="1" noChangeArrowheads="1"/>
          </p:cNvPicPr>
          <p:nvPr/>
        </p:nvPicPr>
        <p:blipFill>
          <a:blip r:embed="rId3">
            <a:extLst>
              <a:ext uri="{28A0092B-C50C-407E-A947-70E740481C1C}">
                <a14:useLocalDpi xmlns:a14="http://schemas.microsoft.com/office/drawing/2010/main" val="0"/>
              </a:ext>
            </a:extLst>
          </a:blip>
          <a:srcRect l="66225" t="47810" r="78" b="25961"/>
          <a:stretch>
            <a:fillRect/>
          </a:stretch>
        </p:blipFill>
        <p:spPr bwMode="auto">
          <a:xfrm>
            <a:off x="1935599" y="655404"/>
            <a:ext cx="6692860" cy="313828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6" name="Freeform 33">
            <a:extLst>
              <a:ext uri="{FF2B5EF4-FFF2-40B4-BE49-F238E27FC236}">
                <a16:creationId xmlns:a16="http://schemas.microsoft.com/office/drawing/2014/main" id="{070928B1-3E69-44AC-A1EE-B4E4270A7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69172"/>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7" name="Rectangle 6"/>
          <p:cNvSpPr/>
          <p:nvPr/>
        </p:nvSpPr>
        <p:spPr>
          <a:xfrm>
            <a:off x="1941909" y="4845585"/>
            <a:ext cx="6686550" cy="1280890"/>
          </a:xfrm>
          <a:prstGeom prst="rect">
            <a:avLst/>
          </a:prstGeom>
        </p:spPr>
        <p:txBody>
          <a:bodyPr vert="horz" lIns="91440" tIns="45720" rIns="91440" bIns="45720" rtlCol="0">
            <a:normAutofit/>
          </a:bodyPr>
          <a:lstStyle/>
          <a:p>
            <a:pPr defTabSz="457200" eaLnBrk="1" hangingPunct="1">
              <a:spcBef>
                <a:spcPts val="1000"/>
              </a:spcBef>
              <a:spcAft>
                <a:spcPts val="0"/>
              </a:spcAft>
              <a:buClr>
                <a:schemeClr val="accent1"/>
              </a:buClr>
              <a:buFont typeface="Wingdings 3" charset="2"/>
              <a:buChar char=""/>
            </a:pPr>
            <a:r>
              <a:rPr lang="en-US" altLang="ur-PK" b="1">
                <a:solidFill>
                  <a:schemeClr val="tx1">
                    <a:lumMod val="75000"/>
                    <a:lumOff val="25000"/>
                  </a:schemeClr>
                </a:solidFill>
                <a:latin typeface="+mn-lt"/>
                <a:ea typeface="+mn-ea"/>
              </a:rPr>
              <a:t>Bit Plane 8</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398548" y="538917"/>
            <a:ext cx="7192647" cy="720040"/>
          </a:xfrm>
        </p:spPr>
        <p:txBody>
          <a:bodyPr/>
          <a:lstStyle/>
          <a:p>
            <a:pPr eaLnBrk="1" hangingPunct="1"/>
            <a:r>
              <a:rPr lang="en-IE"/>
              <a:t>Image Enhancement Examples</a:t>
            </a:r>
            <a:endParaRPr lang="en-GB"/>
          </a:p>
        </p:txBody>
      </p:sp>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r="61006" b="50418"/>
          <a:stretch>
            <a:fillRect/>
          </a:stretch>
        </p:blipFill>
        <p:spPr bwMode="auto">
          <a:xfrm>
            <a:off x="268288" y="1603375"/>
            <a:ext cx="3613150" cy="478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4"/>
          <p:cNvPicPr>
            <a:picLocks noChangeAspect="1" noChangeArrowheads="1"/>
          </p:cNvPicPr>
          <p:nvPr/>
        </p:nvPicPr>
        <p:blipFill>
          <a:blip r:embed="rId3">
            <a:extLst>
              <a:ext uri="{28A0092B-C50C-407E-A947-70E740481C1C}">
                <a14:useLocalDpi xmlns:a14="http://schemas.microsoft.com/office/drawing/2010/main" val="0"/>
              </a:ext>
            </a:extLst>
          </a:blip>
          <a:srcRect t="50105" r="60643"/>
          <a:stretch>
            <a:fillRect/>
          </a:stretch>
        </p:blipFill>
        <p:spPr bwMode="auto">
          <a:xfrm>
            <a:off x="5275263" y="1619250"/>
            <a:ext cx="3624262" cy="478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AutoShape 5"/>
          <p:cNvSpPr>
            <a:spLocks noChangeArrowheads="1"/>
          </p:cNvSpPr>
          <p:nvPr/>
        </p:nvSpPr>
        <p:spPr bwMode="auto">
          <a:xfrm>
            <a:off x="3952875" y="3679825"/>
            <a:ext cx="1322388" cy="636588"/>
          </a:xfrm>
          <a:prstGeom prst="rightArrow">
            <a:avLst>
              <a:gd name="adj1" fmla="val 50000"/>
              <a:gd name="adj2" fmla="val 51933"/>
            </a:avLst>
          </a:prstGeom>
          <a:solidFill>
            <a:srgbClr val="000080"/>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sz="1800"/>
          </a:p>
        </p:txBody>
      </p:sp>
      <p:sp>
        <p:nvSpPr>
          <p:cNvPr id="2" name="Rectangle 1"/>
          <p:cNvSpPr/>
          <p:nvPr/>
        </p:nvSpPr>
        <p:spPr>
          <a:xfrm>
            <a:off x="2516588" y="6405226"/>
            <a:ext cx="4379725" cy="523220"/>
          </a:xfrm>
          <a:prstGeom prst="rect">
            <a:avLst/>
          </a:prstGeom>
        </p:spPr>
        <p:txBody>
          <a:bodyPr wrap="none">
            <a:spAutoFit/>
          </a:bodyPr>
          <a:lstStyle/>
          <a:p>
            <a:pPr eaLnBrk="1" hangingPunct="1"/>
            <a:r>
              <a:rPr lang="en-GB" sz="2800" b="1" dirty="0"/>
              <a:t>MRI of a fractured spine.</a:t>
            </a:r>
          </a:p>
        </p:txBody>
      </p:sp>
      <p:sp>
        <p:nvSpPr>
          <p:cNvPr id="3" name="Rectangle 2"/>
          <p:cNvSpPr/>
          <p:nvPr/>
        </p:nvSpPr>
        <p:spPr>
          <a:xfrm>
            <a:off x="901311" y="1256268"/>
            <a:ext cx="1685077" cy="369332"/>
          </a:xfrm>
          <a:prstGeom prst="rect">
            <a:avLst/>
          </a:prstGeom>
        </p:spPr>
        <p:txBody>
          <a:bodyPr wrap="none">
            <a:spAutoFit/>
          </a:bodyPr>
          <a:lstStyle/>
          <a:p>
            <a:pPr eaLnBrk="1" hangingPunct="1"/>
            <a:r>
              <a:rPr lang="en-GB" dirty="0"/>
              <a:t>Original Image</a:t>
            </a:r>
          </a:p>
        </p:txBody>
      </p:sp>
      <p:sp>
        <p:nvSpPr>
          <p:cNvPr id="4" name="Rectangle 3"/>
          <p:cNvSpPr/>
          <p:nvPr/>
        </p:nvSpPr>
        <p:spPr>
          <a:xfrm>
            <a:off x="5615027" y="1256268"/>
            <a:ext cx="2813591" cy="369332"/>
          </a:xfrm>
          <a:prstGeom prst="rect">
            <a:avLst/>
          </a:prstGeom>
        </p:spPr>
        <p:txBody>
          <a:bodyPr wrap="none">
            <a:spAutoFit/>
          </a:bodyPr>
          <a:lstStyle/>
          <a:p>
            <a:pPr eaLnBrk="1" hangingPunct="1"/>
            <a:r>
              <a:rPr lang="en-GB" dirty="0"/>
              <a:t>Gamma Enhanced Image</a:t>
            </a:r>
          </a:p>
        </p:txBody>
      </p:sp>
    </p:spTree>
    <p:extLst>
      <p:ext uri="{BB962C8B-B14F-4D97-AF65-F5344CB8AC3E}">
        <p14:creationId xmlns:p14="http://schemas.microsoft.com/office/powerpoint/2010/main" val="6652137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pPr eaLnBrk="1" hangingPunct="1"/>
            <a:r>
              <a:rPr lang="en-IE" altLang="ur-PK" dirty="0">
                <a:ea typeface="ＭＳ Ｐゴシック"/>
                <a:cs typeface="Tahoma"/>
              </a:rPr>
              <a:t>Bit Plane Slicing…</a:t>
            </a:r>
            <a:endParaRPr lang="en-GB" altLang="ur-PK" dirty="0">
              <a:ea typeface="ＭＳ Ｐゴシック"/>
              <a:cs typeface="Tahoma"/>
            </a:endParaRPr>
          </a:p>
        </p:txBody>
      </p:sp>
      <p:pic>
        <p:nvPicPr>
          <p:cNvPr id="84995" name="Picture 2"/>
          <p:cNvPicPr>
            <a:picLocks noChangeAspect="1" noChangeArrowheads="1"/>
          </p:cNvPicPr>
          <p:nvPr/>
        </p:nvPicPr>
        <p:blipFill>
          <a:blip r:embed="rId3">
            <a:extLst>
              <a:ext uri="{28A0092B-C50C-407E-A947-70E740481C1C}">
                <a14:useLocalDpi xmlns:a14="http://schemas.microsoft.com/office/drawing/2010/main" val="0"/>
              </a:ext>
            </a:extLst>
          </a:blip>
          <a:srcRect r="66943" b="43085"/>
          <a:stretch>
            <a:fillRect/>
          </a:stretch>
        </p:blipFill>
        <p:spPr bwMode="auto">
          <a:xfrm>
            <a:off x="550863" y="1455738"/>
            <a:ext cx="41783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Picture 2"/>
          <p:cNvPicPr>
            <a:picLocks noChangeAspect="1" noChangeArrowheads="1"/>
          </p:cNvPicPr>
          <p:nvPr/>
        </p:nvPicPr>
        <p:blipFill>
          <a:blip r:embed="rId3">
            <a:extLst>
              <a:ext uri="{28A0092B-C50C-407E-A947-70E740481C1C}">
                <a14:useLocalDpi xmlns:a14="http://schemas.microsoft.com/office/drawing/2010/main" val="0"/>
              </a:ext>
            </a:extLst>
          </a:blip>
          <a:srcRect l="66309" r="874" b="43085"/>
          <a:stretch>
            <a:fillRect/>
          </a:stretch>
        </p:blipFill>
        <p:spPr bwMode="auto">
          <a:xfrm>
            <a:off x="550863" y="4953000"/>
            <a:ext cx="4148137"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7" name="Picture 2"/>
          <p:cNvPicPr>
            <a:picLocks noChangeAspect="1" noChangeArrowheads="1"/>
          </p:cNvPicPr>
          <p:nvPr/>
        </p:nvPicPr>
        <p:blipFill>
          <a:blip r:embed="rId3">
            <a:extLst>
              <a:ext uri="{28A0092B-C50C-407E-A947-70E740481C1C}">
                <a14:useLocalDpi xmlns:a14="http://schemas.microsoft.com/office/drawing/2010/main" val="0"/>
              </a:ext>
            </a:extLst>
          </a:blip>
          <a:srcRect l="32693" r="33653" b="43085"/>
          <a:stretch>
            <a:fillRect/>
          </a:stretch>
        </p:blipFill>
        <p:spPr bwMode="auto">
          <a:xfrm>
            <a:off x="550863" y="3243263"/>
            <a:ext cx="4254500"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8" name="TextBox 8"/>
          <p:cNvSpPr txBox="1">
            <a:spLocks noChangeArrowheads="1"/>
          </p:cNvSpPr>
          <p:nvPr/>
        </p:nvSpPr>
        <p:spPr bwMode="auto">
          <a:xfrm>
            <a:off x="4887913" y="1711325"/>
            <a:ext cx="3938587"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GB" altLang="ur-PK" sz="2500"/>
              <a:t>Reconstructed image using only bit planes 8 and 7</a:t>
            </a:r>
          </a:p>
        </p:txBody>
      </p:sp>
      <p:sp>
        <p:nvSpPr>
          <p:cNvPr id="84999" name="TextBox 10"/>
          <p:cNvSpPr txBox="1">
            <a:spLocks noChangeArrowheads="1"/>
          </p:cNvSpPr>
          <p:nvPr/>
        </p:nvSpPr>
        <p:spPr bwMode="auto">
          <a:xfrm>
            <a:off x="4887913" y="3473450"/>
            <a:ext cx="3938587"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GB" altLang="ur-PK" sz="2500"/>
              <a:t>Reconstructed image using only bit planes 8, 7 and 6</a:t>
            </a:r>
          </a:p>
        </p:txBody>
      </p:sp>
      <p:sp>
        <p:nvSpPr>
          <p:cNvPr id="85000" name="TextBox 11"/>
          <p:cNvSpPr txBox="1">
            <a:spLocks noChangeArrowheads="1"/>
          </p:cNvSpPr>
          <p:nvPr/>
        </p:nvSpPr>
        <p:spPr bwMode="auto">
          <a:xfrm>
            <a:off x="4887913" y="5237163"/>
            <a:ext cx="3938587"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GB" altLang="ur-PK" sz="2500"/>
              <a:t>Reconstructed image using only bit planes 7, 6 and 5</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IE"/>
              <a:t>Image Histograms</a:t>
            </a:r>
            <a:endParaRPr lang="en-US"/>
          </a:p>
        </p:txBody>
      </p:sp>
      <p:sp>
        <p:nvSpPr>
          <p:cNvPr id="36867" name="Rectangle 3"/>
          <p:cNvSpPr>
            <a:spLocks noGrp="1" noChangeArrowheads="1"/>
          </p:cNvSpPr>
          <p:nvPr>
            <p:ph idx="1"/>
          </p:nvPr>
        </p:nvSpPr>
        <p:spPr>
          <a:xfrm>
            <a:off x="457200" y="1333500"/>
            <a:ext cx="8686800" cy="5524500"/>
          </a:xfrm>
        </p:spPr>
        <p:txBody>
          <a:bodyPr/>
          <a:lstStyle/>
          <a:p>
            <a:pPr marL="0" indent="0" algn="just" eaLnBrk="1" hangingPunct="1">
              <a:buFontTx/>
              <a:buNone/>
            </a:pPr>
            <a:r>
              <a:rPr lang="en-IE" dirty="0"/>
              <a:t>Recall that the histogram of an image shows us the distribution of grey levels in the image</a:t>
            </a:r>
          </a:p>
          <a:p>
            <a:pPr marL="0" indent="0" eaLnBrk="1" hangingPunct="1">
              <a:buFontTx/>
              <a:buNone/>
            </a:pPr>
            <a:r>
              <a:rPr lang="en-IE" dirty="0"/>
              <a:t>Massively useful in image processing.</a:t>
            </a:r>
          </a:p>
          <a:p>
            <a:pPr marL="0" indent="0" eaLnBrk="1" hangingPunct="1">
              <a:buFontTx/>
              <a:buNone/>
            </a:pPr>
            <a:r>
              <a:rPr lang="en-IE" dirty="0"/>
              <a:t>We will use it for image enhancement.</a:t>
            </a:r>
            <a:endParaRPr lang="en-US" dirty="0"/>
          </a:p>
        </p:txBody>
      </p:sp>
      <p:grpSp>
        <p:nvGrpSpPr>
          <p:cNvPr id="36868" name="Group 11"/>
          <p:cNvGrpSpPr>
            <a:grpSpLocks/>
          </p:cNvGrpSpPr>
          <p:nvPr/>
        </p:nvGrpSpPr>
        <p:grpSpPr bwMode="auto">
          <a:xfrm>
            <a:off x="1689100" y="3568700"/>
            <a:ext cx="5689600" cy="3282950"/>
            <a:chOff x="753" y="1530"/>
            <a:chExt cx="4041" cy="2171"/>
          </a:xfrm>
        </p:grpSpPr>
        <p:pic>
          <p:nvPicPr>
            <p:cNvPr id="3686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 y="1530"/>
              <a:ext cx="3851" cy="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6870" name="Text Box 9"/>
            <p:cNvSpPr txBox="1">
              <a:spLocks noChangeArrowheads="1"/>
            </p:cNvSpPr>
            <p:nvPr/>
          </p:nvSpPr>
          <p:spPr bwMode="auto">
            <a:xfrm>
              <a:off x="2429" y="3465"/>
              <a:ext cx="95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800"/>
                <a:t>Grey Levels</a:t>
              </a:r>
              <a:endParaRPr lang="en-US" sz="1800"/>
            </a:p>
          </p:txBody>
        </p:sp>
        <p:sp>
          <p:nvSpPr>
            <p:cNvPr id="36871" name="Text Box 10"/>
            <p:cNvSpPr txBox="1">
              <a:spLocks noChangeArrowheads="1"/>
            </p:cNvSpPr>
            <p:nvPr/>
          </p:nvSpPr>
          <p:spPr bwMode="auto">
            <a:xfrm rot="-5400000">
              <a:off x="414" y="2380"/>
              <a:ext cx="9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800"/>
                <a:t>Frequencies</a:t>
              </a:r>
              <a:endParaRPr lang="en-US" sz="1800"/>
            </a:p>
          </p:txBody>
        </p:sp>
      </p:grpSp>
    </p:spTree>
    <p:extLst>
      <p:ext uri="{BB962C8B-B14F-4D97-AF65-F5344CB8AC3E}">
        <p14:creationId xmlns:p14="http://schemas.microsoft.com/office/powerpoint/2010/main" val="4087950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IE" dirty="0"/>
              <a:t>Histogram Examples…</a:t>
            </a:r>
            <a:endParaRPr lang="en-GB" dirty="0"/>
          </a:p>
        </p:txBody>
      </p:sp>
      <p:sp>
        <p:nvSpPr>
          <p:cNvPr id="40963" name="Rectangle 3"/>
          <p:cNvSpPr>
            <a:spLocks noGrp="1" noChangeArrowheads="1"/>
          </p:cNvSpPr>
          <p:nvPr>
            <p:ph idx="1"/>
          </p:nvPr>
        </p:nvSpPr>
        <p:spPr/>
        <p:txBody>
          <a:bodyPr/>
          <a:lstStyle/>
          <a:p>
            <a:pPr marL="0" indent="0" eaLnBrk="1" hangingPunct="1">
              <a:buFontTx/>
              <a:buNone/>
            </a:pPr>
            <a:endParaRPr lang="en-GB"/>
          </a:p>
        </p:txBody>
      </p:sp>
      <p:pic>
        <p:nvPicPr>
          <p:cNvPr id="4096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500" y="1852614"/>
            <a:ext cx="4628473" cy="400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0965" name="Picture 6" descr="Wom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13" y="1852614"/>
            <a:ext cx="4006850" cy="400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1618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Rectangle 9"/>
          <p:cNvSpPr>
            <a:spLocks noGrp="1" noChangeArrowheads="1"/>
          </p:cNvSpPr>
          <p:nvPr>
            <p:ph type="title"/>
          </p:nvPr>
        </p:nvSpPr>
        <p:spPr>
          <a:xfrm>
            <a:off x="550734" y="227180"/>
            <a:ext cx="7954322" cy="656851"/>
          </a:xfrm>
        </p:spPr>
        <p:txBody>
          <a:bodyPr/>
          <a:lstStyle/>
          <a:p>
            <a:pPr eaLnBrk="1" hangingPunct="1"/>
            <a:r>
              <a:rPr lang="en-IE" dirty="0"/>
              <a:t>Histogram Equalisation</a:t>
            </a:r>
            <a:endParaRPr lang="en-US" dirty="0"/>
          </a:p>
        </p:txBody>
      </p:sp>
      <p:sp>
        <p:nvSpPr>
          <p:cNvPr id="62470" name="Rectangle 10"/>
          <p:cNvSpPr>
            <a:spLocks noGrp="1" noChangeArrowheads="1"/>
          </p:cNvSpPr>
          <p:nvPr>
            <p:ph type="body" sz="half" idx="1"/>
          </p:nvPr>
        </p:nvSpPr>
        <p:spPr>
          <a:xfrm>
            <a:off x="440160" y="1026614"/>
            <a:ext cx="8774833" cy="1127164"/>
          </a:xfrm>
        </p:spPr>
        <p:txBody>
          <a:bodyPr>
            <a:normAutofit lnSpcReduction="10000"/>
          </a:bodyPr>
          <a:lstStyle/>
          <a:p>
            <a:pPr marL="0" indent="0" algn="just">
              <a:spcBef>
                <a:spcPts val="600"/>
              </a:spcBef>
              <a:spcAft>
                <a:spcPts val="600"/>
              </a:spcAft>
            </a:pPr>
            <a:r>
              <a:rPr lang="en-US" sz="2400" b="1" dirty="0"/>
              <a:t>Goal</a:t>
            </a:r>
            <a:r>
              <a:rPr lang="en-US" sz="2400" dirty="0"/>
              <a:t>: map each luminance level to a new value such that the output image has approximately uniform distribution of gray levels</a:t>
            </a:r>
          </a:p>
        </p:txBody>
      </p:sp>
      <p:sp>
        <p:nvSpPr>
          <p:cNvPr id="5" name="Rectangle 11" descr="hist_beforeafter_c"/>
          <p:cNvSpPr>
            <a:spLocks noChangeArrowheads="1"/>
          </p:cNvSpPr>
          <p:nvPr/>
        </p:nvSpPr>
        <p:spPr bwMode="auto">
          <a:xfrm>
            <a:off x="2070100" y="2394763"/>
            <a:ext cx="4908550" cy="1679575"/>
          </a:xfrm>
          <a:prstGeom prst="rect">
            <a:avLst/>
          </a:prstGeom>
          <a:blipFill dpi="0" rotWithShape="1">
            <a:blip r:embed="rId16"/>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lnSpc>
                <a:spcPct val="100000"/>
              </a:lnSpc>
              <a:buClrTx/>
              <a:buSzTx/>
              <a:buFontTx/>
              <a:buNone/>
            </a:pPr>
            <a:endParaRPr lang="en-US" sz="2000">
              <a:solidFill>
                <a:srgbClr val="000000"/>
              </a:solidFill>
              <a:latin typeface="Tahoma" panose="020B0604030504040204" pitchFamily="34" charset="0"/>
              <a:ea typeface="PMingLiU"/>
            </a:endParaRPr>
          </a:p>
        </p:txBody>
      </p:sp>
      <p:pic>
        <p:nvPicPr>
          <p:cNvPr id="6" name="Picture 8" descr="txp_fig"/>
          <p:cNvPicPr>
            <a:picLocks noChangeAspect="1" noChangeArrowheads="1"/>
          </p:cNvPicPr>
          <p:nvPr>
            <p:custDataLst>
              <p:tags r:id="rId1"/>
            </p:custDataLst>
          </p:nvPr>
        </p:nvPicPr>
        <p:blipFill>
          <a:blip r:embed="rId17">
            <a:extLst>
              <a:ext uri="{28A0092B-C50C-407E-A947-70E740481C1C}">
                <a14:useLocalDpi xmlns:a14="http://schemas.microsoft.com/office/drawing/2010/main" val="0"/>
              </a:ext>
            </a:extLst>
          </a:blip>
          <a:srcRect/>
          <a:stretch>
            <a:fillRect/>
          </a:stretch>
        </p:blipFill>
        <p:spPr bwMode="auto">
          <a:xfrm>
            <a:off x="3681413" y="2805926"/>
            <a:ext cx="836612"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57" descr="Rectangle: Click to edit Master text styles&#10;Second level&#10;Third level&#10;Fourth level&#10;Fifth level"/>
          <p:cNvSpPr>
            <a:spLocks noChangeArrowheads="1"/>
          </p:cNvSpPr>
          <p:nvPr/>
        </p:nvSpPr>
        <p:spPr bwMode="auto">
          <a:xfrm>
            <a:off x="555625" y="2764651"/>
            <a:ext cx="714375"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PMingLiU"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ea typeface="PMingLiU"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ea typeface="PMingLiU"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ea typeface="PMingLiU"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ea typeface="PMingLiU" panose="02020500000000000000" pitchFamily="18" charset="-120"/>
              </a:defRPr>
            </a:lvl5pPr>
            <a:lvl6pPr marL="2514600" indent="-228600"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ea typeface="PMingLiU" panose="02020500000000000000" pitchFamily="18" charset="-120"/>
              </a:defRPr>
            </a:lvl6pPr>
            <a:lvl7pPr marL="2971800" indent="-228600"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ea typeface="PMingLiU" panose="02020500000000000000" pitchFamily="18" charset="-120"/>
              </a:defRPr>
            </a:lvl7pPr>
            <a:lvl8pPr marL="3429000" indent="-228600"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ea typeface="PMingLiU" panose="02020500000000000000" pitchFamily="18" charset="-120"/>
              </a:defRPr>
            </a:lvl8pPr>
            <a:lvl9pPr marL="3886200" indent="-228600"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ea typeface="PMingLiU" panose="02020500000000000000" pitchFamily="18" charset="-120"/>
              </a:defRPr>
            </a:lvl9pPr>
          </a:lstStyle>
          <a:p>
            <a:pPr defTabSz="914400">
              <a:lnSpc>
                <a:spcPct val="100000"/>
              </a:lnSpc>
              <a:buClr>
                <a:srgbClr val="3333CC"/>
              </a:buClr>
              <a:buFont typeface="Wingdings" panose="05000000000000000000" pitchFamily="2" charset="2"/>
              <a:buNone/>
            </a:pPr>
            <a:r>
              <a:rPr lang="en-US" sz="2400">
                <a:solidFill>
                  <a:srgbClr val="000000"/>
                </a:solidFill>
              </a:rPr>
              <a:t>pdf</a:t>
            </a:r>
          </a:p>
        </p:txBody>
      </p:sp>
      <p:sp>
        <p:nvSpPr>
          <p:cNvPr id="8" name="Rectangle 58" descr="Rectangle: Click to edit Master text styles&#10;Second level&#10;Third level&#10;Fourth level&#10;Fifth level"/>
          <p:cNvSpPr>
            <a:spLocks noChangeArrowheads="1"/>
          </p:cNvSpPr>
          <p:nvPr/>
        </p:nvSpPr>
        <p:spPr bwMode="auto">
          <a:xfrm>
            <a:off x="555625" y="4629963"/>
            <a:ext cx="714375"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PMingLiU"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ea typeface="PMingLiU"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ea typeface="PMingLiU"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ea typeface="PMingLiU"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ea typeface="PMingLiU" panose="02020500000000000000" pitchFamily="18" charset="-120"/>
              </a:defRPr>
            </a:lvl5pPr>
            <a:lvl6pPr marL="2514600" indent="-228600"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ea typeface="PMingLiU" panose="02020500000000000000" pitchFamily="18" charset="-120"/>
              </a:defRPr>
            </a:lvl6pPr>
            <a:lvl7pPr marL="2971800" indent="-228600"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ea typeface="PMingLiU" panose="02020500000000000000" pitchFamily="18" charset="-120"/>
              </a:defRPr>
            </a:lvl7pPr>
            <a:lvl8pPr marL="3429000" indent="-228600"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ea typeface="PMingLiU" panose="02020500000000000000" pitchFamily="18" charset="-120"/>
              </a:defRPr>
            </a:lvl8pPr>
            <a:lvl9pPr marL="3886200" indent="-228600"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ea typeface="PMingLiU" panose="02020500000000000000" pitchFamily="18" charset="-120"/>
              </a:defRPr>
            </a:lvl9pPr>
          </a:lstStyle>
          <a:p>
            <a:pPr defTabSz="914400">
              <a:lnSpc>
                <a:spcPct val="100000"/>
              </a:lnSpc>
              <a:buClr>
                <a:srgbClr val="3333CC"/>
              </a:buClr>
              <a:buFont typeface="Wingdings" panose="05000000000000000000" pitchFamily="2" charset="2"/>
              <a:buNone/>
            </a:pPr>
            <a:r>
              <a:rPr lang="en-US" sz="2400">
                <a:solidFill>
                  <a:srgbClr val="000000"/>
                </a:solidFill>
              </a:rPr>
              <a:t>cdf</a:t>
            </a:r>
          </a:p>
        </p:txBody>
      </p:sp>
      <p:sp>
        <p:nvSpPr>
          <p:cNvPr id="9" name="Line 40"/>
          <p:cNvSpPr>
            <a:spLocks noChangeShapeType="1"/>
          </p:cNvSpPr>
          <p:nvPr/>
        </p:nvSpPr>
        <p:spPr bwMode="auto">
          <a:xfrm flipV="1">
            <a:off x="5346700" y="4633138"/>
            <a:ext cx="0" cy="1760538"/>
          </a:xfrm>
          <a:prstGeom prst="line">
            <a:avLst/>
          </a:prstGeom>
          <a:noFill/>
          <a:ln w="12700">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lnSpc>
                <a:spcPct val="100000"/>
              </a:lnSpc>
              <a:buClrTx/>
              <a:buSzTx/>
              <a:buFontTx/>
              <a:buNone/>
            </a:pPr>
            <a:endParaRPr lang="en-US" sz="2000">
              <a:solidFill>
                <a:srgbClr val="000000"/>
              </a:solidFill>
              <a:latin typeface="Tahoma" panose="020B0604030504040204" pitchFamily="34" charset="0"/>
              <a:ea typeface="PMingLiU"/>
            </a:endParaRPr>
          </a:p>
        </p:txBody>
      </p:sp>
      <p:sp>
        <p:nvSpPr>
          <p:cNvPr id="11" name="Line 41"/>
          <p:cNvSpPr>
            <a:spLocks noChangeShapeType="1"/>
          </p:cNvSpPr>
          <p:nvPr/>
        </p:nvSpPr>
        <p:spPr bwMode="auto">
          <a:xfrm>
            <a:off x="5203825" y="6176188"/>
            <a:ext cx="2249488" cy="1588"/>
          </a:xfrm>
          <a:prstGeom prst="line">
            <a:avLst/>
          </a:prstGeom>
          <a:noFill/>
          <a:ln w="12700">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lnSpc>
                <a:spcPct val="100000"/>
              </a:lnSpc>
              <a:buClrTx/>
              <a:buSzTx/>
              <a:buFontTx/>
              <a:buNone/>
            </a:pPr>
            <a:endParaRPr lang="en-US" sz="2000">
              <a:solidFill>
                <a:srgbClr val="000000"/>
              </a:solidFill>
              <a:latin typeface="Tahoma" panose="020B0604030504040204" pitchFamily="34" charset="0"/>
              <a:ea typeface="PMingLiU"/>
            </a:endParaRPr>
          </a:p>
        </p:txBody>
      </p:sp>
      <p:sp>
        <p:nvSpPr>
          <p:cNvPr id="12" name="Line 45"/>
          <p:cNvSpPr>
            <a:spLocks noChangeShapeType="1"/>
          </p:cNvSpPr>
          <p:nvPr/>
        </p:nvSpPr>
        <p:spPr bwMode="auto">
          <a:xfrm>
            <a:off x="6910388" y="4772838"/>
            <a:ext cx="0" cy="1401763"/>
          </a:xfrm>
          <a:prstGeom prst="line">
            <a:avLst/>
          </a:prstGeom>
          <a:noFill/>
          <a:ln w="12700">
            <a:solidFill>
              <a:srgbClr val="0000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lnSpc>
                <a:spcPct val="100000"/>
              </a:lnSpc>
              <a:buClrTx/>
              <a:buSzTx/>
              <a:buFontTx/>
              <a:buNone/>
            </a:pPr>
            <a:endParaRPr lang="en-US" sz="2000">
              <a:solidFill>
                <a:srgbClr val="000000"/>
              </a:solidFill>
              <a:latin typeface="Tahoma" panose="020B0604030504040204" pitchFamily="34" charset="0"/>
              <a:ea typeface="PMingLiU"/>
            </a:endParaRPr>
          </a:p>
        </p:txBody>
      </p:sp>
      <p:sp>
        <p:nvSpPr>
          <p:cNvPr id="13" name="Line 46"/>
          <p:cNvSpPr>
            <a:spLocks noChangeShapeType="1"/>
          </p:cNvSpPr>
          <p:nvPr/>
        </p:nvSpPr>
        <p:spPr bwMode="auto">
          <a:xfrm flipH="1">
            <a:off x="3638550" y="4769663"/>
            <a:ext cx="3271838" cy="1588"/>
          </a:xfrm>
          <a:prstGeom prst="line">
            <a:avLst/>
          </a:prstGeom>
          <a:noFill/>
          <a:ln w="12700">
            <a:solidFill>
              <a:srgbClr val="0000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lnSpc>
                <a:spcPct val="100000"/>
              </a:lnSpc>
              <a:buClrTx/>
              <a:buSzTx/>
              <a:buFontTx/>
              <a:buNone/>
            </a:pPr>
            <a:endParaRPr lang="en-US" sz="2000">
              <a:solidFill>
                <a:srgbClr val="000000"/>
              </a:solidFill>
              <a:latin typeface="Tahoma" panose="020B0604030504040204" pitchFamily="34" charset="0"/>
              <a:ea typeface="PMingLiU"/>
            </a:endParaRPr>
          </a:p>
        </p:txBody>
      </p:sp>
      <p:sp>
        <p:nvSpPr>
          <p:cNvPr id="14" name="Line 47"/>
          <p:cNvSpPr>
            <a:spLocks noChangeShapeType="1"/>
          </p:cNvSpPr>
          <p:nvPr/>
        </p:nvSpPr>
        <p:spPr bwMode="auto">
          <a:xfrm flipV="1">
            <a:off x="5472113" y="4777601"/>
            <a:ext cx="1438275" cy="139858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lnSpc>
                <a:spcPct val="100000"/>
              </a:lnSpc>
              <a:buClrTx/>
              <a:buSzTx/>
              <a:buFontTx/>
              <a:buNone/>
            </a:pPr>
            <a:endParaRPr lang="en-US" sz="2000">
              <a:solidFill>
                <a:srgbClr val="000000"/>
              </a:solidFill>
              <a:latin typeface="Tahoma" panose="020B0604030504040204" pitchFamily="34" charset="0"/>
              <a:ea typeface="PMingLiU"/>
            </a:endParaRPr>
          </a:p>
        </p:txBody>
      </p:sp>
      <p:sp>
        <p:nvSpPr>
          <p:cNvPr id="15" name="Rectangle 50"/>
          <p:cNvSpPr>
            <a:spLocks noChangeArrowheads="1"/>
          </p:cNvSpPr>
          <p:nvPr/>
        </p:nvSpPr>
        <p:spPr bwMode="auto">
          <a:xfrm>
            <a:off x="5099050" y="616031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hangingPunct="0">
              <a:lnSpc>
                <a:spcPct val="100000"/>
              </a:lnSpc>
              <a:buClrTx/>
              <a:buSzTx/>
              <a:buFontTx/>
              <a:buNone/>
            </a:pPr>
            <a:r>
              <a:rPr lang="en-US" sz="1600" i="1">
                <a:solidFill>
                  <a:srgbClr val="000000"/>
                </a:solidFill>
                <a:latin typeface="Times New Roman" panose="02020603050405020304" pitchFamily="18" charset="0"/>
                <a:ea typeface="PMingLiU"/>
              </a:rPr>
              <a:t>o</a:t>
            </a:r>
          </a:p>
        </p:txBody>
      </p:sp>
      <p:sp>
        <p:nvSpPr>
          <p:cNvPr id="16" name="Rectangle 51"/>
          <p:cNvSpPr>
            <a:spLocks noChangeArrowheads="1"/>
          </p:cNvSpPr>
          <p:nvPr/>
        </p:nvSpPr>
        <p:spPr bwMode="auto">
          <a:xfrm>
            <a:off x="5099050" y="4525188"/>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hangingPunct="0">
              <a:lnSpc>
                <a:spcPct val="100000"/>
              </a:lnSpc>
              <a:buClrTx/>
              <a:buSzTx/>
              <a:buFontTx/>
              <a:buNone/>
            </a:pPr>
            <a:r>
              <a:rPr lang="en-US" sz="1600" i="1">
                <a:solidFill>
                  <a:srgbClr val="000000"/>
                </a:solidFill>
                <a:latin typeface="Times New Roman" panose="02020603050405020304" pitchFamily="18" charset="0"/>
                <a:ea typeface="PMingLiU"/>
              </a:rPr>
              <a:t>1</a:t>
            </a:r>
          </a:p>
        </p:txBody>
      </p:sp>
      <p:sp>
        <p:nvSpPr>
          <p:cNvPr id="17" name="Rectangle 52"/>
          <p:cNvSpPr>
            <a:spLocks noChangeArrowheads="1"/>
          </p:cNvSpPr>
          <p:nvPr/>
        </p:nvSpPr>
        <p:spPr bwMode="auto">
          <a:xfrm>
            <a:off x="6821488" y="6203176"/>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hangingPunct="0">
              <a:lnSpc>
                <a:spcPct val="100000"/>
              </a:lnSpc>
              <a:buClrTx/>
              <a:buSzTx/>
              <a:buFontTx/>
              <a:buNone/>
            </a:pPr>
            <a:r>
              <a:rPr lang="en-US" sz="1600" i="1">
                <a:solidFill>
                  <a:srgbClr val="000000"/>
                </a:solidFill>
                <a:latin typeface="Times New Roman" panose="02020603050405020304" pitchFamily="18" charset="0"/>
                <a:ea typeface="PMingLiU"/>
              </a:rPr>
              <a:t>1</a:t>
            </a:r>
          </a:p>
        </p:txBody>
      </p:sp>
      <p:pic>
        <p:nvPicPr>
          <p:cNvPr id="18" name="Picture 60" descr="txp_fig"/>
          <p:cNvPicPr>
            <a:picLocks noChangeAspect="1" noChangeArrowheads="1"/>
          </p:cNvPicPr>
          <p:nvPr>
            <p:custDataLst>
              <p:tags r:id="rId2"/>
            </p:custDataLst>
          </p:nvPr>
        </p:nvPicPr>
        <p:blipFill>
          <a:blip r:embed="rId18">
            <a:extLst>
              <a:ext uri="{28A0092B-C50C-407E-A947-70E740481C1C}">
                <a14:useLocalDpi xmlns:a14="http://schemas.microsoft.com/office/drawing/2010/main" val="0"/>
              </a:ext>
            </a:extLst>
          </a:blip>
          <a:srcRect/>
          <a:stretch>
            <a:fillRect/>
          </a:stretch>
        </p:blipFill>
        <p:spPr bwMode="auto">
          <a:xfrm>
            <a:off x="7558088" y="6160313"/>
            <a:ext cx="106362" cy="10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65" descr="txp_fig"/>
          <p:cNvPicPr>
            <a:picLocks noChangeAspect="1" noChangeArrowheads="1"/>
          </p:cNvPicPr>
          <p:nvPr>
            <p:custDataLst>
              <p:tags r:id="rId3"/>
            </p:custDataLst>
          </p:nvPr>
        </p:nvPicPr>
        <p:blipFill>
          <a:blip r:embed="rId19">
            <a:extLst>
              <a:ext uri="{28A0092B-C50C-407E-A947-70E740481C1C}">
                <a14:useLocalDpi xmlns:a14="http://schemas.microsoft.com/office/drawing/2010/main" val="0"/>
              </a:ext>
            </a:extLst>
          </a:blip>
          <a:srcRect/>
          <a:stretch>
            <a:fillRect/>
          </a:stretch>
        </p:blipFill>
        <p:spPr bwMode="auto">
          <a:xfrm>
            <a:off x="3960813" y="3737788"/>
            <a:ext cx="157162"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66" descr="txp_fig"/>
          <p:cNvPicPr>
            <a:picLocks noChangeAspect="1" noChangeArrowheads="1"/>
          </p:cNvPicPr>
          <p:nvPr>
            <p:custDataLst>
              <p:tags r:id="rId4"/>
            </p:custDataLst>
          </p:nvPr>
        </p:nvPicPr>
        <p:blipFill>
          <a:blip r:embed="rId20">
            <a:extLst>
              <a:ext uri="{28A0092B-C50C-407E-A947-70E740481C1C}">
                <a14:useLocalDpi xmlns:a14="http://schemas.microsoft.com/office/drawing/2010/main" val="0"/>
              </a:ext>
            </a:extLst>
          </a:blip>
          <a:srcRect/>
          <a:stretch>
            <a:fillRect/>
          </a:stretch>
        </p:blipFill>
        <p:spPr bwMode="auto">
          <a:xfrm>
            <a:off x="2103438" y="2377301"/>
            <a:ext cx="598487"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67" descr="txp_fig"/>
          <p:cNvPicPr>
            <a:picLocks noChangeAspect="1" noChangeArrowheads="1"/>
          </p:cNvPicPr>
          <p:nvPr>
            <p:custDataLst>
              <p:tags r:id="rId5"/>
            </p:custDataLst>
          </p:nvPr>
        </p:nvPicPr>
        <p:blipFill>
          <a:blip r:embed="rId19">
            <a:extLst>
              <a:ext uri="{28A0092B-C50C-407E-A947-70E740481C1C}">
                <a14:useLocalDpi xmlns:a14="http://schemas.microsoft.com/office/drawing/2010/main" val="0"/>
              </a:ext>
            </a:extLst>
          </a:blip>
          <a:srcRect/>
          <a:stretch>
            <a:fillRect/>
          </a:stretch>
        </p:blipFill>
        <p:spPr bwMode="auto">
          <a:xfrm>
            <a:off x="7110413" y="3721913"/>
            <a:ext cx="157162"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8" descr="txp_fig"/>
          <p:cNvPicPr>
            <a:picLocks noChangeAspect="1" noChangeArrowheads="1"/>
          </p:cNvPicPr>
          <p:nvPr>
            <p:custDataLst>
              <p:tags r:id="rId6"/>
            </p:custDataLst>
          </p:nvPr>
        </p:nvPicPr>
        <p:blipFill>
          <a:blip r:embed="rId21">
            <a:extLst>
              <a:ext uri="{28A0092B-C50C-407E-A947-70E740481C1C}">
                <a14:useLocalDpi xmlns:a14="http://schemas.microsoft.com/office/drawing/2010/main" val="0"/>
              </a:ext>
            </a:extLst>
          </a:blip>
          <a:srcRect/>
          <a:stretch>
            <a:fillRect/>
          </a:stretch>
        </p:blipFill>
        <p:spPr bwMode="auto">
          <a:xfrm>
            <a:off x="4929188" y="2356663"/>
            <a:ext cx="598487" cy="21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Line 22"/>
          <p:cNvSpPr>
            <a:spLocks noChangeShapeType="1"/>
          </p:cNvSpPr>
          <p:nvPr/>
        </p:nvSpPr>
        <p:spPr bwMode="auto">
          <a:xfrm flipV="1">
            <a:off x="2055813" y="4604563"/>
            <a:ext cx="0" cy="1866900"/>
          </a:xfrm>
          <a:prstGeom prst="line">
            <a:avLst/>
          </a:prstGeom>
          <a:noFill/>
          <a:ln w="12700">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lnSpc>
                <a:spcPct val="100000"/>
              </a:lnSpc>
              <a:buClrTx/>
              <a:buSzTx/>
              <a:buFontTx/>
              <a:buNone/>
            </a:pPr>
            <a:endParaRPr lang="en-US" sz="2000">
              <a:solidFill>
                <a:srgbClr val="000000"/>
              </a:solidFill>
              <a:latin typeface="Tahoma" panose="020B0604030504040204" pitchFamily="34" charset="0"/>
              <a:ea typeface="PMingLiU"/>
            </a:endParaRPr>
          </a:p>
        </p:txBody>
      </p:sp>
      <p:sp>
        <p:nvSpPr>
          <p:cNvPr id="24" name="Line 23"/>
          <p:cNvSpPr>
            <a:spLocks noChangeShapeType="1"/>
          </p:cNvSpPr>
          <p:nvPr/>
        </p:nvSpPr>
        <p:spPr bwMode="auto">
          <a:xfrm>
            <a:off x="1912938" y="6180951"/>
            <a:ext cx="2249487" cy="1587"/>
          </a:xfrm>
          <a:prstGeom prst="line">
            <a:avLst/>
          </a:prstGeom>
          <a:noFill/>
          <a:ln w="12700">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lnSpc>
                <a:spcPct val="100000"/>
              </a:lnSpc>
              <a:buClrTx/>
              <a:buSzTx/>
              <a:buFontTx/>
              <a:buNone/>
            </a:pPr>
            <a:endParaRPr lang="en-US" sz="2000">
              <a:solidFill>
                <a:srgbClr val="000000"/>
              </a:solidFill>
              <a:latin typeface="Tahoma" panose="020B0604030504040204" pitchFamily="34" charset="0"/>
              <a:ea typeface="PMingLiU"/>
            </a:endParaRPr>
          </a:p>
        </p:txBody>
      </p:sp>
      <p:sp>
        <p:nvSpPr>
          <p:cNvPr id="25" name="Line 27"/>
          <p:cNvSpPr>
            <a:spLocks noChangeShapeType="1"/>
          </p:cNvSpPr>
          <p:nvPr/>
        </p:nvSpPr>
        <p:spPr bwMode="auto">
          <a:xfrm>
            <a:off x="3619500" y="4750613"/>
            <a:ext cx="0" cy="1428750"/>
          </a:xfrm>
          <a:prstGeom prst="line">
            <a:avLst/>
          </a:prstGeom>
          <a:noFill/>
          <a:ln w="12700">
            <a:solidFill>
              <a:srgbClr val="0000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lnSpc>
                <a:spcPct val="100000"/>
              </a:lnSpc>
              <a:buClrTx/>
              <a:buSzTx/>
              <a:buFontTx/>
              <a:buNone/>
            </a:pPr>
            <a:endParaRPr lang="en-US" sz="2000">
              <a:solidFill>
                <a:srgbClr val="000000"/>
              </a:solidFill>
              <a:latin typeface="Tahoma" panose="020B0604030504040204" pitchFamily="34" charset="0"/>
              <a:ea typeface="PMingLiU"/>
            </a:endParaRPr>
          </a:p>
        </p:txBody>
      </p:sp>
      <p:sp>
        <p:nvSpPr>
          <p:cNvPr id="26" name="Line 28"/>
          <p:cNvSpPr>
            <a:spLocks noChangeShapeType="1"/>
          </p:cNvSpPr>
          <p:nvPr/>
        </p:nvSpPr>
        <p:spPr bwMode="auto">
          <a:xfrm flipH="1">
            <a:off x="1973263" y="4787126"/>
            <a:ext cx="1646237" cy="1587"/>
          </a:xfrm>
          <a:prstGeom prst="line">
            <a:avLst/>
          </a:prstGeom>
          <a:noFill/>
          <a:ln w="12700">
            <a:solidFill>
              <a:srgbClr val="0000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lnSpc>
                <a:spcPct val="100000"/>
              </a:lnSpc>
              <a:buClrTx/>
              <a:buSzTx/>
              <a:buFontTx/>
              <a:buNone/>
            </a:pPr>
            <a:endParaRPr lang="en-US" sz="2000">
              <a:solidFill>
                <a:srgbClr val="000000"/>
              </a:solidFill>
              <a:latin typeface="Tahoma" panose="020B0604030504040204" pitchFamily="34" charset="0"/>
              <a:ea typeface="PMingLiU"/>
            </a:endParaRPr>
          </a:p>
        </p:txBody>
      </p:sp>
      <p:sp>
        <p:nvSpPr>
          <p:cNvPr id="27" name="Freeform 29"/>
          <p:cNvSpPr>
            <a:spLocks/>
          </p:cNvSpPr>
          <p:nvPr/>
        </p:nvSpPr>
        <p:spPr bwMode="auto">
          <a:xfrm>
            <a:off x="2181225" y="4782363"/>
            <a:ext cx="1438275" cy="1398588"/>
          </a:xfrm>
          <a:custGeom>
            <a:avLst/>
            <a:gdLst>
              <a:gd name="T0" fmla="*/ 0 w 1104"/>
              <a:gd name="T1" fmla="*/ 1008 h 1008"/>
              <a:gd name="T2" fmla="*/ 183 w 1104"/>
              <a:gd name="T3" fmla="*/ 423 h 1008"/>
              <a:gd name="T4" fmla="*/ 549 w 1104"/>
              <a:gd name="T5" fmla="*/ 94 h 1008"/>
              <a:gd name="T6" fmla="*/ 1104 w 1104"/>
              <a:gd name="T7" fmla="*/ 0 h 1008"/>
            </a:gdLst>
            <a:ahLst/>
            <a:cxnLst>
              <a:cxn ang="0">
                <a:pos x="T0" y="T1"/>
              </a:cxn>
              <a:cxn ang="0">
                <a:pos x="T2" y="T3"/>
              </a:cxn>
              <a:cxn ang="0">
                <a:pos x="T4" y="T5"/>
              </a:cxn>
              <a:cxn ang="0">
                <a:pos x="T6" y="T7"/>
              </a:cxn>
            </a:cxnLst>
            <a:rect l="0" t="0" r="r" b="b"/>
            <a:pathLst>
              <a:path w="1104" h="1008">
                <a:moveTo>
                  <a:pt x="0" y="1008"/>
                </a:moveTo>
                <a:lnTo>
                  <a:pt x="183" y="423"/>
                </a:lnTo>
                <a:cubicBezTo>
                  <a:pt x="274" y="271"/>
                  <a:pt x="396" y="164"/>
                  <a:pt x="549" y="94"/>
                </a:cubicBezTo>
                <a:cubicBezTo>
                  <a:pt x="702" y="24"/>
                  <a:pt x="989" y="20"/>
                  <a:pt x="1104" y="0"/>
                </a:cubicBezTo>
              </a:path>
            </a:pathLst>
          </a:custGeom>
          <a:noFill/>
          <a:ln w="12700">
            <a:solidFill>
              <a:srgbClr val="000000"/>
            </a:solidFill>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lnSpc>
                <a:spcPct val="100000"/>
              </a:lnSpc>
              <a:buClrTx/>
              <a:buSzTx/>
              <a:buFontTx/>
              <a:buNone/>
            </a:pPr>
            <a:endParaRPr lang="en-US" sz="2000">
              <a:solidFill>
                <a:srgbClr val="000000"/>
              </a:solidFill>
              <a:latin typeface="Tahoma" panose="020B0604030504040204" pitchFamily="34" charset="0"/>
              <a:ea typeface="PMingLiU"/>
            </a:endParaRPr>
          </a:p>
        </p:txBody>
      </p:sp>
      <p:sp>
        <p:nvSpPr>
          <p:cNvPr id="28" name="Rectangle 32"/>
          <p:cNvSpPr>
            <a:spLocks noChangeArrowheads="1"/>
          </p:cNvSpPr>
          <p:nvPr/>
        </p:nvSpPr>
        <p:spPr bwMode="auto">
          <a:xfrm>
            <a:off x="1808163" y="6165076"/>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hangingPunct="0">
              <a:lnSpc>
                <a:spcPct val="100000"/>
              </a:lnSpc>
              <a:buClrTx/>
              <a:buSzTx/>
              <a:buFontTx/>
              <a:buNone/>
            </a:pPr>
            <a:r>
              <a:rPr lang="en-US" sz="1600" i="1">
                <a:solidFill>
                  <a:srgbClr val="000000"/>
                </a:solidFill>
                <a:latin typeface="Times New Roman" panose="02020603050405020304" pitchFamily="18" charset="0"/>
                <a:ea typeface="PMingLiU"/>
              </a:rPr>
              <a:t>o</a:t>
            </a:r>
          </a:p>
        </p:txBody>
      </p:sp>
      <p:sp>
        <p:nvSpPr>
          <p:cNvPr id="29" name="Rectangle 33"/>
          <p:cNvSpPr>
            <a:spLocks noChangeArrowheads="1"/>
          </p:cNvSpPr>
          <p:nvPr/>
        </p:nvSpPr>
        <p:spPr bwMode="auto">
          <a:xfrm>
            <a:off x="1808163" y="4529951"/>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hangingPunct="0">
              <a:lnSpc>
                <a:spcPct val="100000"/>
              </a:lnSpc>
              <a:buClrTx/>
              <a:buSzTx/>
              <a:buFontTx/>
              <a:buNone/>
            </a:pPr>
            <a:r>
              <a:rPr lang="en-US" sz="1600" i="1">
                <a:solidFill>
                  <a:srgbClr val="000000"/>
                </a:solidFill>
                <a:latin typeface="Times New Roman" panose="02020603050405020304" pitchFamily="18" charset="0"/>
                <a:ea typeface="PMingLiU"/>
              </a:rPr>
              <a:t>1</a:t>
            </a:r>
          </a:p>
        </p:txBody>
      </p:sp>
      <p:sp>
        <p:nvSpPr>
          <p:cNvPr id="30" name="Rectangle 34"/>
          <p:cNvSpPr>
            <a:spLocks noChangeArrowheads="1"/>
          </p:cNvSpPr>
          <p:nvPr/>
        </p:nvSpPr>
        <p:spPr bwMode="auto">
          <a:xfrm>
            <a:off x="3530600" y="6207938"/>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hangingPunct="0">
              <a:lnSpc>
                <a:spcPct val="100000"/>
              </a:lnSpc>
              <a:buClrTx/>
              <a:buSzTx/>
              <a:buFontTx/>
              <a:buNone/>
            </a:pPr>
            <a:r>
              <a:rPr lang="en-US" sz="1600" i="1">
                <a:solidFill>
                  <a:srgbClr val="000000"/>
                </a:solidFill>
                <a:latin typeface="Times New Roman" panose="02020603050405020304" pitchFamily="18" charset="0"/>
                <a:ea typeface="PMingLiU"/>
              </a:rPr>
              <a:t>1</a:t>
            </a:r>
          </a:p>
        </p:txBody>
      </p:sp>
      <p:pic>
        <p:nvPicPr>
          <p:cNvPr id="31" name="Picture 71" descr="txp_fig"/>
          <p:cNvPicPr>
            <a:picLocks noChangeAspect="1" noChangeArrowheads="1"/>
          </p:cNvPicPr>
          <p:nvPr>
            <p:custDataLst>
              <p:tags r:id="rId7"/>
            </p:custDataLst>
          </p:nvPr>
        </p:nvPicPr>
        <p:blipFill>
          <a:blip r:embed="rId22">
            <a:extLst>
              <a:ext uri="{28A0092B-C50C-407E-A947-70E740481C1C}">
                <a14:useLocalDpi xmlns:a14="http://schemas.microsoft.com/office/drawing/2010/main" val="0"/>
              </a:ext>
            </a:extLst>
          </a:blip>
          <a:srcRect/>
          <a:stretch>
            <a:fillRect/>
          </a:stretch>
        </p:blipFill>
        <p:spPr bwMode="auto">
          <a:xfrm>
            <a:off x="4235450" y="6134913"/>
            <a:ext cx="128588" cy="10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2" name="Group 91"/>
          <p:cNvGrpSpPr>
            <a:grpSpLocks/>
          </p:cNvGrpSpPr>
          <p:nvPr/>
        </p:nvGrpSpPr>
        <p:grpSpPr bwMode="auto">
          <a:xfrm>
            <a:off x="2159000" y="5099863"/>
            <a:ext cx="4433888" cy="1108075"/>
            <a:chOff x="1295" y="3193"/>
            <a:chExt cx="2858" cy="759"/>
          </a:xfrm>
        </p:grpSpPr>
        <p:sp>
          <p:nvSpPr>
            <p:cNvPr id="33" name="Line 48"/>
            <p:cNvSpPr>
              <a:spLocks noChangeShapeType="1"/>
            </p:cNvSpPr>
            <p:nvPr/>
          </p:nvSpPr>
          <p:spPr bwMode="auto">
            <a:xfrm>
              <a:off x="4138" y="3193"/>
              <a:ext cx="0" cy="737"/>
            </a:xfrm>
            <a:prstGeom prst="line">
              <a:avLst/>
            </a:prstGeom>
            <a:noFill/>
            <a:ln w="12700">
              <a:solidFill>
                <a:srgbClr val="80808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lnSpc>
                  <a:spcPct val="100000"/>
                </a:lnSpc>
                <a:buClrTx/>
                <a:buSzTx/>
                <a:buFontTx/>
                <a:buNone/>
              </a:pPr>
              <a:endParaRPr lang="en-US" sz="2000">
                <a:solidFill>
                  <a:srgbClr val="000000"/>
                </a:solidFill>
                <a:latin typeface="Tahoma" panose="020B0604030504040204" pitchFamily="34" charset="0"/>
                <a:ea typeface="PMingLiU"/>
              </a:endParaRPr>
            </a:p>
          </p:txBody>
        </p:sp>
        <p:sp>
          <p:nvSpPr>
            <p:cNvPr id="34" name="Line 53"/>
            <p:cNvSpPr>
              <a:spLocks noChangeShapeType="1"/>
            </p:cNvSpPr>
            <p:nvPr/>
          </p:nvSpPr>
          <p:spPr bwMode="auto">
            <a:xfrm flipH="1">
              <a:off x="1593" y="3193"/>
              <a:ext cx="2560" cy="0"/>
            </a:xfrm>
            <a:prstGeom prst="line">
              <a:avLst/>
            </a:prstGeom>
            <a:noFill/>
            <a:ln w="12700">
              <a:solidFill>
                <a:srgbClr val="96969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lnSpc>
                  <a:spcPct val="100000"/>
                </a:lnSpc>
                <a:buClrTx/>
                <a:buSzTx/>
                <a:buFontTx/>
                <a:buNone/>
              </a:pPr>
              <a:endParaRPr lang="en-US" sz="2000">
                <a:solidFill>
                  <a:srgbClr val="000000"/>
                </a:solidFill>
                <a:latin typeface="Tahoma" panose="020B0604030504040204" pitchFamily="34" charset="0"/>
                <a:ea typeface="PMingLiU"/>
              </a:endParaRPr>
            </a:p>
          </p:txBody>
        </p:sp>
        <p:sp>
          <p:nvSpPr>
            <p:cNvPr id="35" name="Line 30"/>
            <p:cNvSpPr>
              <a:spLocks noChangeShapeType="1"/>
            </p:cNvSpPr>
            <p:nvPr/>
          </p:nvSpPr>
          <p:spPr bwMode="auto">
            <a:xfrm>
              <a:off x="1595" y="3196"/>
              <a:ext cx="0" cy="737"/>
            </a:xfrm>
            <a:prstGeom prst="line">
              <a:avLst/>
            </a:prstGeom>
            <a:noFill/>
            <a:ln w="12700">
              <a:solidFill>
                <a:srgbClr val="80808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lnSpc>
                  <a:spcPct val="100000"/>
                </a:lnSpc>
                <a:buClrTx/>
                <a:buSzTx/>
                <a:buFontTx/>
                <a:buNone/>
              </a:pPr>
              <a:endParaRPr lang="en-US" sz="2000">
                <a:solidFill>
                  <a:srgbClr val="000000"/>
                </a:solidFill>
                <a:latin typeface="Tahoma" panose="020B0604030504040204" pitchFamily="34" charset="0"/>
                <a:ea typeface="PMingLiU"/>
              </a:endParaRPr>
            </a:p>
          </p:txBody>
        </p:sp>
        <p:sp>
          <p:nvSpPr>
            <p:cNvPr id="36" name="Line 35"/>
            <p:cNvSpPr>
              <a:spLocks noChangeShapeType="1"/>
            </p:cNvSpPr>
            <p:nvPr/>
          </p:nvSpPr>
          <p:spPr bwMode="auto">
            <a:xfrm flipH="1">
              <a:off x="1295" y="3196"/>
              <a:ext cx="300" cy="0"/>
            </a:xfrm>
            <a:prstGeom prst="line">
              <a:avLst/>
            </a:prstGeom>
            <a:noFill/>
            <a:ln w="12700">
              <a:solidFill>
                <a:srgbClr val="80808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lnSpc>
                  <a:spcPct val="100000"/>
                </a:lnSpc>
                <a:buClrTx/>
                <a:buSzTx/>
                <a:buFontTx/>
                <a:buNone/>
              </a:pPr>
              <a:endParaRPr lang="en-US" sz="2000">
                <a:solidFill>
                  <a:srgbClr val="000000"/>
                </a:solidFill>
                <a:latin typeface="Tahoma" panose="020B0604030504040204" pitchFamily="34" charset="0"/>
                <a:ea typeface="PMingLiU"/>
              </a:endParaRPr>
            </a:p>
          </p:txBody>
        </p:sp>
        <p:sp>
          <p:nvSpPr>
            <p:cNvPr id="37" name="Line 79"/>
            <p:cNvSpPr>
              <a:spLocks noChangeShapeType="1"/>
            </p:cNvSpPr>
            <p:nvPr/>
          </p:nvSpPr>
          <p:spPr bwMode="auto">
            <a:xfrm flipH="1">
              <a:off x="1296" y="3400"/>
              <a:ext cx="2622" cy="0"/>
            </a:xfrm>
            <a:prstGeom prst="line">
              <a:avLst/>
            </a:prstGeom>
            <a:noFill/>
            <a:ln w="12700">
              <a:solidFill>
                <a:srgbClr val="96969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lnSpc>
                  <a:spcPct val="100000"/>
                </a:lnSpc>
                <a:buClrTx/>
                <a:buSzTx/>
                <a:buFontTx/>
                <a:buNone/>
              </a:pPr>
              <a:endParaRPr lang="en-US" sz="2000">
                <a:solidFill>
                  <a:srgbClr val="000000"/>
                </a:solidFill>
                <a:latin typeface="Tahoma" panose="020B0604030504040204" pitchFamily="34" charset="0"/>
                <a:ea typeface="PMingLiU"/>
              </a:endParaRPr>
            </a:p>
          </p:txBody>
        </p:sp>
        <p:sp>
          <p:nvSpPr>
            <p:cNvPr id="38" name="Line 80"/>
            <p:cNvSpPr>
              <a:spLocks noChangeShapeType="1"/>
            </p:cNvSpPr>
            <p:nvPr/>
          </p:nvSpPr>
          <p:spPr bwMode="auto">
            <a:xfrm>
              <a:off x="3918" y="3419"/>
              <a:ext cx="0" cy="533"/>
            </a:xfrm>
            <a:prstGeom prst="line">
              <a:avLst/>
            </a:prstGeom>
            <a:noFill/>
            <a:ln w="12700">
              <a:solidFill>
                <a:srgbClr val="80808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lnSpc>
                  <a:spcPct val="100000"/>
                </a:lnSpc>
                <a:buClrTx/>
                <a:buSzTx/>
                <a:buFontTx/>
                <a:buNone/>
              </a:pPr>
              <a:endParaRPr lang="en-US" sz="2000">
                <a:solidFill>
                  <a:srgbClr val="000000"/>
                </a:solidFill>
                <a:latin typeface="Tahoma" panose="020B0604030504040204" pitchFamily="34" charset="0"/>
                <a:ea typeface="PMingLiU"/>
              </a:endParaRPr>
            </a:p>
          </p:txBody>
        </p:sp>
        <p:sp>
          <p:nvSpPr>
            <p:cNvPr id="39" name="Line 81"/>
            <p:cNvSpPr>
              <a:spLocks noChangeShapeType="1"/>
            </p:cNvSpPr>
            <p:nvPr/>
          </p:nvSpPr>
          <p:spPr bwMode="auto">
            <a:xfrm>
              <a:off x="1456" y="3404"/>
              <a:ext cx="0" cy="533"/>
            </a:xfrm>
            <a:prstGeom prst="line">
              <a:avLst/>
            </a:prstGeom>
            <a:noFill/>
            <a:ln w="12700">
              <a:solidFill>
                <a:srgbClr val="80808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lnSpc>
                  <a:spcPct val="100000"/>
                </a:lnSpc>
                <a:buClrTx/>
                <a:buSzTx/>
                <a:buFontTx/>
                <a:buNone/>
              </a:pPr>
              <a:endParaRPr lang="en-US" sz="2000">
                <a:solidFill>
                  <a:srgbClr val="000000"/>
                </a:solidFill>
                <a:latin typeface="Tahoma" panose="020B0604030504040204" pitchFamily="34" charset="0"/>
                <a:ea typeface="PMingLiU"/>
              </a:endParaRPr>
            </a:p>
          </p:txBody>
        </p:sp>
      </p:grpSp>
      <p:pic>
        <p:nvPicPr>
          <p:cNvPr id="40" name="Picture 84" descr="txp_fig"/>
          <p:cNvPicPr>
            <a:picLocks noChangeAspect="1" noChangeArrowheads="1"/>
          </p:cNvPicPr>
          <p:nvPr>
            <p:custDataLst>
              <p:tags r:id="rId8"/>
            </p:custDataLst>
          </p:nvPr>
        </p:nvPicPr>
        <p:blipFill>
          <a:blip r:embed="rId23">
            <a:extLst>
              <a:ext uri="{28A0092B-C50C-407E-A947-70E740481C1C}">
                <a14:useLocalDpi xmlns:a14="http://schemas.microsoft.com/office/drawing/2010/main" val="0"/>
              </a:ext>
            </a:extLst>
          </a:blip>
          <a:srcRect/>
          <a:stretch>
            <a:fillRect/>
          </a:stretch>
        </p:blipFill>
        <p:spPr bwMode="auto">
          <a:xfrm>
            <a:off x="6475413" y="6274613"/>
            <a:ext cx="212725" cy="14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85" descr="txp_fig"/>
          <p:cNvPicPr>
            <a:picLocks noChangeAspect="1" noChangeArrowheads="1"/>
          </p:cNvPicPr>
          <p:nvPr>
            <p:custDataLst>
              <p:tags r:id="rId9"/>
            </p:custDataLst>
          </p:nvPr>
        </p:nvPicPr>
        <p:blipFill>
          <a:blip r:embed="rId24">
            <a:extLst>
              <a:ext uri="{28A0092B-C50C-407E-A947-70E740481C1C}">
                <a14:useLocalDpi xmlns:a14="http://schemas.microsoft.com/office/drawing/2010/main" val="0"/>
              </a:ext>
            </a:extLst>
          </a:blip>
          <a:srcRect/>
          <a:stretch>
            <a:fillRect/>
          </a:stretch>
        </p:blipFill>
        <p:spPr bwMode="auto">
          <a:xfrm>
            <a:off x="2459038" y="6250801"/>
            <a:ext cx="225425" cy="15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88" descr="txp_fig"/>
          <p:cNvPicPr>
            <a:picLocks noChangeAspect="1" noChangeArrowheads="1"/>
          </p:cNvPicPr>
          <p:nvPr>
            <p:custDataLst>
              <p:tags r:id="rId10"/>
            </p:custDataLst>
          </p:nvPr>
        </p:nvPicPr>
        <p:blipFill>
          <a:blip r:embed="rId25">
            <a:extLst>
              <a:ext uri="{28A0092B-C50C-407E-A947-70E740481C1C}">
                <a14:useLocalDpi xmlns:a14="http://schemas.microsoft.com/office/drawing/2010/main" val="0"/>
              </a:ext>
            </a:extLst>
          </a:blip>
          <a:srcRect/>
          <a:stretch>
            <a:fillRect/>
          </a:stretch>
        </p:blipFill>
        <p:spPr bwMode="auto">
          <a:xfrm>
            <a:off x="1498600" y="4888726"/>
            <a:ext cx="457200" cy="16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90" descr="txp_fig"/>
          <p:cNvPicPr>
            <a:picLocks noChangeAspect="1" noChangeArrowheads="1"/>
          </p:cNvPicPr>
          <p:nvPr>
            <p:custDataLst>
              <p:tags r:id="rId11"/>
            </p:custDataLst>
          </p:nvPr>
        </p:nvPicPr>
        <p:blipFill>
          <a:blip r:embed="rId25">
            <a:extLst>
              <a:ext uri="{28A0092B-C50C-407E-A947-70E740481C1C}">
                <a14:useLocalDpi xmlns:a14="http://schemas.microsoft.com/office/drawing/2010/main" val="0"/>
              </a:ext>
            </a:extLst>
          </a:blip>
          <a:srcRect/>
          <a:stretch>
            <a:fillRect/>
          </a:stretch>
        </p:blipFill>
        <p:spPr bwMode="auto">
          <a:xfrm>
            <a:off x="4878388" y="4890313"/>
            <a:ext cx="454025" cy="15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93" descr="txp_fig"/>
          <p:cNvPicPr>
            <a:picLocks noChangeAspect="1" noChangeArrowheads="1"/>
          </p:cNvPicPr>
          <p:nvPr>
            <p:custDataLst>
              <p:tags r:id="rId12"/>
            </p:custDataLst>
          </p:nvPr>
        </p:nvPicPr>
        <p:blipFill>
          <a:blip r:embed="rId26">
            <a:extLst>
              <a:ext uri="{28A0092B-C50C-407E-A947-70E740481C1C}">
                <a14:useLocalDpi xmlns:a14="http://schemas.microsoft.com/office/drawing/2010/main" val="0"/>
              </a:ext>
            </a:extLst>
          </a:blip>
          <a:srcRect/>
          <a:stretch>
            <a:fillRect/>
          </a:stretch>
        </p:blipFill>
        <p:spPr bwMode="auto">
          <a:xfrm>
            <a:off x="1841500" y="4182288"/>
            <a:ext cx="2738438"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94" descr="txp_fig"/>
          <p:cNvPicPr>
            <a:picLocks noChangeAspect="1" noChangeArrowheads="1"/>
          </p:cNvPicPr>
          <p:nvPr>
            <p:custDataLst>
              <p:tags r:id="rId13"/>
            </p:custDataLst>
          </p:nvPr>
        </p:nvPicPr>
        <p:blipFill>
          <a:blip r:embed="rId27">
            <a:extLst>
              <a:ext uri="{28A0092B-C50C-407E-A947-70E740481C1C}">
                <a14:useLocalDpi xmlns:a14="http://schemas.microsoft.com/office/drawing/2010/main" val="0"/>
              </a:ext>
            </a:extLst>
          </a:blip>
          <a:srcRect/>
          <a:stretch>
            <a:fillRect/>
          </a:stretch>
        </p:blipFill>
        <p:spPr bwMode="auto">
          <a:xfrm>
            <a:off x="5156200" y="4174351"/>
            <a:ext cx="2713038"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003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1" grpId="0" animBg="1"/>
      <p:bldP spid="12" grpId="0" animBg="1"/>
      <p:bldP spid="13" grpId="0" animBg="1"/>
      <p:bldP spid="14" grpId="0" animBg="1"/>
      <p:bldP spid="15" grpId="0"/>
      <p:bldP spid="16" grpId="0"/>
      <p:bldP spid="17" grpId="0"/>
      <p:bldP spid="23" grpId="0" animBg="1"/>
      <p:bldP spid="24" grpId="0" animBg="1"/>
      <p:bldP spid="25" grpId="0" animBg="1"/>
      <p:bldP spid="26" grpId="0" animBg="1"/>
      <p:bldP spid="27" grpId="0" animBg="1"/>
      <p:bldP spid="28" grpId="0"/>
      <p:bldP spid="29" grpId="0"/>
      <p:bldP spid="30"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31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8B8B6-B8F9-E374-E838-3B9BB7CAC840}"/>
              </a:ext>
            </a:extLst>
          </p:cNvPr>
          <p:cNvSpPr>
            <a:spLocks noGrp="1"/>
          </p:cNvSpPr>
          <p:nvPr>
            <p:ph type="title"/>
          </p:nvPr>
        </p:nvSpPr>
        <p:spPr>
          <a:xfrm>
            <a:off x="944919" y="3101093"/>
            <a:ext cx="1840539" cy="3029344"/>
          </a:xfrm>
        </p:spPr>
        <p:txBody>
          <a:bodyPr>
            <a:normAutofit/>
          </a:bodyPr>
          <a:lstStyle/>
          <a:p>
            <a:r>
              <a:rPr lang="en-US" sz="2200">
                <a:solidFill>
                  <a:schemeClr val="bg1"/>
                </a:solidFill>
              </a:rPr>
              <a:t>Histogram Equalization</a:t>
            </a: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19" y="3179901"/>
            <a:ext cx="823645"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6802" y="0"/>
            <a:ext cx="55471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CA38523-186F-1322-C76B-904C87D8DDA2}"/>
              </a:ext>
            </a:extLst>
          </p:cNvPr>
          <p:cNvGraphicFramePr>
            <a:graphicFrameLocks noGrp="1"/>
          </p:cNvGraphicFramePr>
          <p:nvPr>
            <p:ph idx="1"/>
            <p:extLst>
              <p:ext uri="{D42A27DB-BD31-4B8C-83A1-F6EECF244321}">
                <p14:modId xmlns:p14="http://schemas.microsoft.com/office/powerpoint/2010/main" val="1179959222"/>
              </p:ext>
            </p:extLst>
          </p:nvPr>
        </p:nvGraphicFramePr>
        <p:xfrm>
          <a:off x="3534858" y="641551"/>
          <a:ext cx="5124159"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2286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6BAB28-904A-3684-E8FA-6A86B3DBDE61}"/>
              </a:ext>
            </a:extLst>
          </p:cNvPr>
          <p:cNvSpPr>
            <a:spLocks noGrp="1"/>
          </p:cNvSpPr>
          <p:nvPr>
            <p:ph type="title"/>
          </p:nvPr>
        </p:nvSpPr>
        <p:spPr>
          <a:xfrm>
            <a:off x="1346172" y="624110"/>
            <a:ext cx="7284749" cy="1280890"/>
          </a:xfrm>
        </p:spPr>
        <p:txBody>
          <a:bodyPr>
            <a:normAutofit/>
          </a:bodyPr>
          <a:lstStyle/>
          <a:p>
            <a:pPr>
              <a:spcBef>
                <a:spcPts val="0"/>
              </a:spcBef>
            </a:pPr>
            <a:r>
              <a:rPr lang="en-US">
                <a:latin typeface="Calibri"/>
                <a:cs typeface="Calibri"/>
              </a:rPr>
              <a:t>Calculate the Histogram</a:t>
            </a:r>
            <a:endParaRPr lang="en-US" dirty="0"/>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5"/>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4" name="Content Placeholder 3">
            <a:extLst>
              <a:ext uri="{FF2B5EF4-FFF2-40B4-BE49-F238E27FC236}">
                <a16:creationId xmlns:a16="http://schemas.microsoft.com/office/drawing/2014/main" id="{40DFEF9B-2F75-A713-E6CD-8C6693F819C3}"/>
              </a:ext>
            </a:extLst>
          </p:cNvPr>
          <p:cNvGraphicFramePr>
            <a:graphicFrameLocks noGrp="1"/>
          </p:cNvGraphicFramePr>
          <p:nvPr>
            <p:ph idx="1"/>
            <p:extLst>
              <p:ext uri="{D42A27DB-BD31-4B8C-83A1-F6EECF244321}">
                <p14:modId xmlns:p14="http://schemas.microsoft.com/office/powerpoint/2010/main" val="756316751"/>
              </p:ext>
            </p:extLst>
          </p:nvPr>
        </p:nvGraphicFramePr>
        <p:xfrm>
          <a:off x="1346172" y="2391936"/>
          <a:ext cx="6740555" cy="3316035"/>
        </p:xfrm>
        <a:graphic>
          <a:graphicData uri="http://schemas.openxmlformats.org/drawingml/2006/table">
            <a:tbl>
              <a:tblPr firstRow="1" bandRow="1">
                <a:tableStyleId>{5940675A-B579-460E-94D1-54222C63F5DA}</a:tableStyleId>
              </a:tblPr>
              <a:tblGrid>
                <a:gridCol w="1348111">
                  <a:extLst>
                    <a:ext uri="{9D8B030D-6E8A-4147-A177-3AD203B41FA5}">
                      <a16:colId xmlns:a16="http://schemas.microsoft.com/office/drawing/2014/main" val="2118980633"/>
                    </a:ext>
                  </a:extLst>
                </a:gridCol>
                <a:gridCol w="1348111">
                  <a:extLst>
                    <a:ext uri="{9D8B030D-6E8A-4147-A177-3AD203B41FA5}">
                      <a16:colId xmlns:a16="http://schemas.microsoft.com/office/drawing/2014/main" val="3238371934"/>
                    </a:ext>
                  </a:extLst>
                </a:gridCol>
                <a:gridCol w="1348111">
                  <a:extLst>
                    <a:ext uri="{9D8B030D-6E8A-4147-A177-3AD203B41FA5}">
                      <a16:colId xmlns:a16="http://schemas.microsoft.com/office/drawing/2014/main" val="2725251136"/>
                    </a:ext>
                  </a:extLst>
                </a:gridCol>
                <a:gridCol w="1348111">
                  <a:extLst>
                    <a:ext uri="{9D8B030D-6E8A-4147-A177-3AD203B41FA5}">
                      <a16:colId xmlns:a16="http://schemas.microsoft.com/office/drawing/2014/main" val="1347497650"/>
                    </a:ext>
                  </a:extLst>
                </a:gridCol>
                <a:gridCol w="1348111">
                  <a:extLst>
                    <a:ext uri="{9D8B030D-6E8A-4147-A177-3AD203B41FA5}">
                      <a16:colId xmlns:a16="http://schemas.microsoft.com/office/drawing/2014/main" val="1367846515"/>
                    </a:ext>
                  </a:extLst>
                </a:gridCol>
              </a:tblGrid>
              <a:tr h="663207">
                <a:tc>
                  <a:txBody>
                    <a:bodyPr/>
                    <a:lstStyle/>
                    <a:p>
                      <a:r>
                        <a:rPr lang="en-US" sz="3000"/>
                        <a:t>.1</a:t>
                      </a:r>
                    </a:p>
                  </a:txBody>
                  <a:tcPr marL="150729" marR="150729" marT="75364" marB="75364"/>
                </a:tc>
                <a:tc>
                  <a:txBody>
                    <a:bodyPr/>
                    <a:lstStyle/>
                    <a:p>
                      <a:r>
                        <a:rPr lang="en-US" sz="3000" dirty="0"/>
                        <a:t>.1</a:t>
                      </a:r>
                    </a:p>
                  </a:txBody>
                  <a:tcPr marL="150729" marR="150729" marT="75364" marB="75364"/>
                </a:tc>
                <a:tc>
                  <a:txBody>
                    <a:bodyPr/>
                    <a:lstStyle/>
                    <a:p>
                      <a:r>
                        <a:rPr lang="en-US" sz="3000"/>
                        <a:t>.1</a:t>
                      </a:r>
                    </a:p>
                  </a:txBody>
                  <a:tcPr marL="150729" marR="150729" marT="75364" marB="75364"/>
                </a:tc>
                <a:tc>
                  <a:txBody>
                    <a:bodyPr/>
                    <a:lstStyle/>
                    <a:p>
                      <a:r>
                        <a:rPr lang="en-US" sz="3000"/>
                        <a:t>.2</a:t>
                      </a:r>
                    </a:p>
                  </a:txBody>
                  <a:tcPr marL="150729" marR="150729" marT="75364" marB="75364"/>
                </a:tc>
                <a:tc>
                  <a:txBody>
                    <a:bodyPr/>
                    <a:lstStyle/>
                    <a:p>
                      <a:r>
                        <a:rPr lang="en-US" sz="3000" dirty="0"/>
                        <a:t>.3</a:t>
                      </a:r>
                    </a:p>
                  </a:txBody>
                  <a:tcPr marL="150729" marR="150729" marT="75364" marB="75364"/>
                </a:tc>
                <a:extLst>
                  <a:ext uri="{0D108BD9-81ED-4DB2-BD59-A6C34878D82A}">
                    <a16:rowId xmlns:a16="http://schemas.microsoft.com/office/drawing/2014/main" val="3768601641"/>
                  </a:ext>
                </a:extLst>
              </a:tr>
              <a:tr h="663207">
                <a:tc>
                  <a:txBody>
                    <a:bodyPr/>
                    <a:lstStyle/>
                    <a:p>
                      <a:r>
                        <a:rPr lang="en-US" sz="3000"/>
                        <a:t>.2</a:t>
                      </a:r>
                    </a:p>
                  </a:txBody>
                  <a:tcPr marL="150729" marR="150729" marT="75364" marB="75364"/>
                </a:tc>
                <a:tc>
                  <a:txBody>
                    <a:bodyPr/>
                    <a:lstStyle/>
                    <a:p>
                      <a:r>
                        <a:rPr lang="en-US" sz="3000"/>
                        <a:t>.3</a:t>
                      </a:r>
                    </a:p>
                  </a:txBody>
                  <a:tcPr marL="150729" marR="150729" marT="75364" marB="75364"/>
                </a:tc>
                <a:tc>
                  <a:txBody>
                    <a:bodyPr/>
                    <a:lstStyle/>
                    <a:p>
                      <a:r>
                        <a:rPr lang="en-US" sz="3000" dirty="0"/>
                        <a:t>.2</a:t>
                      </a:r>
                    </a:p>
                  </a:txBody>
                  <a:tcPr marL="150729" marR="150729" marT="75364" marB="75364"/>
                </a:tc>
                <a:tc>
                  <a:txBody>
                    <a:bodyPr/>
                    <a:lstStyle/>
                    <a:p>
                      <a:r>
                        <a:rPr lang="en-US" sz="3000"/>
                        <a:t>.2</a:t>
                      </a:r>
                    </a:p>
                  </a:txBody>
                  <a:tcPr marL="150729" marR="150729" marT="75364" marB="75364"/>
                </a:tc>
                <a:tc>
                  <a:txBody>
                    <a:bodyPr/>
                    <a:lstStyle/>
                    <a:p>
                      <a:r>
                        <a:rPr lang="en-US" sz="3000" dirty="0"/>
                        <a:t>.3</a:t>
                      </a:r>
                    </a:p>
                  </a:txBody>
                  <a:tcPr marL="150729" marR="150729" marT="75364" marB="75364"/>
                </a:tc>
                <a:extLst>
                  <a:ext uri="{0D108BD9-81ED-4DB2-BD59-A6C34878D82A}">
                    <a16:rowId xmlns:a16="http://schemas.microsoft.com/office/drawing/2014/main" val="1210342948"/>
                  </a:ext>
                </a:extLst>
              </a:tr>
              <a:tr h="663207">
                <a:tc>
                  <a:txBody>
                    <a:bodyPr/>
                    <a:lstStyle/>
                    <a:p>
                      <a:r>
                        <a:rPr lang="en-US" sz="3000" dirty="0"/>
                        <a:t>.3</a:t>
                      </a:r>
                    </a:p>
                  </a:txBody>
                  <a:tcPr marL="150729" marR="150729" marT="75364" marB="75364"/>
                </a:tc>
                <a:tc>
                  <a:txBody>
                    <a:bodyPr/>
                    <a:lstStyle/>
                    <a:p>
                      <a:r>
                        <a:rPr lang="en-US" sz="3000"/>
                        <a:t>.3</a:t>
                      </a:r>
                    </a:p>
                  </a:txBody>
                  <a:tcPr marL="150729" marR="150729" marT="75364" marB="75364"/>
                </a:tc>
                <a:tc>
                  <a:txBody>
                    <a:bodyPr/>
                    <a:lstStyle/>
                    <a:p>
                      <a:r>
                        <a:rPr lang="en-US" sz="3000" dirty="0"/>
                        <a:t>.4</a:t>
                      </a:r>
                    </a:p>
                  </a:txBody>
                  <a:tcPr marL="150729" marR="150729" marT="75364" marB="75364"/>
                </a:tc>
                <a:tc>
                  <a:txBody>
                    <a:bodyPr/>
                    <a:lstStyle/>
                    <a:p>
                      <a:r>
                        <a:rPr lang="en-US" sz="3000"/>
                        <a:t>.4</a:t>
                      </a:r>
                    </a:p>
                  </a:txBody>
                  <a:tcPr marL="150729" marR="150729" marT="75364" marB="75364"/>
                </a:tc>
                <a:tc>
                  <a:txBody>
                    <a:bodyPr/>
                    <a:lstStyle/>
                    <a:p>
                      <a:r>
                        <a:rPr lang="en-US" sz="3000"/>
                        <a:t>.5</a:t>
                      </a:r>
                    </a:p>
                  </a:txBody>
                  <a:tcPr marL="150729" marR="150729" marT="75364" marB="75364"/>
                </a:tc>
                <a:extLst>
                  <a:ext uri="{0D108BD9-81ED-4DB2-BD59-A6C34878D82A}">
                    <a16:rowId xmlns:a16="http://schemas.microsoft.com/office/drawing/2014/main" val="3284243909"/>
                  </a:ext>
                </a:extLst>
              </a:tr>
              <a:tr h="663207">
                <a:tc>
                  <a:txBody>
                    <a:bodyPr/>
                    <a:lstStyle/>
                    <a:p>
                      <a:r>
                        <a:rPr lang="en-US" sz="3000" dirty="0"/>
                        <a:t>.5</a:t>
                      </a:r>
                    </a:p>
                  </a:txBody>
                  <a:tcPr marL="150729" marR="150729" marT="75364" marB="75364"/>
                </a:tc>
                <a:tc>
                  <a:txBody>
                    <a:bodyPr/>
                    <a:lstStyle/>
                    <a:p>
                      <a:r>
                        <a:rPr lang="en-US" sz="3000" dirty="0"/>
                        <a:t>.5</a:t>
                      </a:r>
                    </a:p>
                  </a:txBody>
                  <a:tcPr marL="150729" marR="150729" marT="75364" marB="75364"/>
                </a:tc>
                <a:tc>
                  <a:txBody>
                    <a:bodyPr/>
                    <a:lstStyle/>
                    <a:p>
                      <a:r>
                        <a:rPr lang="en-US" sz="3000"/>
                        <a:t>.4</a:t>
                      </a:r>
                    </a:p>
                  </a:txBody>
                  <a:tcPr marL="150729" marR="150729" marT="75364" marB="75364"/>
                </a:tc>
                <a:tc>
                  <a:txBody>
                    <a:bodyPr/>
                    <a:lstStyle/>
                    <a:p>
                      <a:r>
                        <a:rPr lang="en-US" sz="3000"/>
                        <a:t>0</a:t>
                      </a:r>
                    </a:p>
                  </a:txBody>
                  <a:tcPr marL="150729" marR="150729" marT="75364" marB="75364"/>
                </a:tc>
                <a:tc>
                  <a:txBody>
                    <a:bodyPr/>
                    <a:lstStyle/>
                    <a:p>
                      <a:r>
                        <a:rPr lang="en-US" sz="3000"/>
                        <a:t>.1</a:t>
                      </a:r>
                    </a:p>
                  </a:txBody>
                  <a:tcPr marL="150729" marR="150729" marT="75364" marB="75364"/>
                </a:tc>
                <a:extLst>
                  <a:ext uri="{0D108BD9-81ED-4DB2-BD59-A6C34878D82A}">
                    <a16:rowId xmlns:a16="http://schemas.microsoft.com/office/drawing/2014/main" val="747671259"/>
                  </a:ext>
                </a:extLst>
              </a:tr>
              <a:tr h="663207">
                <a:tc>
                  <a:txBody>
                    <a:bodyPr/>
                    <a:lstStyle/>
                    <a:p>
                      <a:r>
                        <a:rPr lang="en-US" sz="3000"/>
                        <a:t>.9</a:t>
                      </a:r>
                    </a:p>
                  </a:txBody>
                  <a:tcPr marL="150729" marR="150729" marT="75364" marB="75364"/>
                </a:tc>
                <a:tc>
                  <a:txBody>
                    <a:bodyPr/>
                    <a:lstStyle/>
                    <a:p>
                      <a:r>
                        <a:rPr lang="en-US" sz="3000" dirty="0"/>
                        <a:t>1</a:t>
                      </a:r>
                    </a:p>
                  </a:txBody>
                  <a:tcPr marL="150729" marR="150729" marT="75364" marB="75364"/>
                </a:tc>
                <a:tc>
                  <a:txBody>
                    <a:bodyPr/>
                    <a:lstStyle/>
                    <a:p>
                      <a:r>
                        <a:rPr lang="en-US" sz="3000" dirty="0"/>
                        <a:t>1</a:t>
                      </a:r>
                    </a:p>
                  </a:txBody>
                  <a:tcPr marL="150729" marR="150729" marT="75364" marB="75364"/>
                </a:tc>
                <a:tc>
                  <a:txBody>
                    <a:bodyPr/>
                    <a:lstStyle/>
                    <a:p>
                      <a:r>
                        <a:rPr lang="en-US" sz="3000"/>
                        <a:t>0</a:t>
                      </a:r>
                    </a:p>
                  </a:txBody>
                  <a:tcPr marL="150729" marR="150729" marT="75364" marB="75364"/>
                </a:tc>
                <a:tc>
                  <a:txBody>
                    <a:bodyPr/>
                    <a:lstStyle/>
                    <a:p>
                      <a:r>
                        <a:rPr lang="en-US" sz="3000"/>
                        <a:t>.9</a:t>
                      </a:r>
                    </a:p>
                  </a:txBody>
                  <a:tcPr marL="150729" marR="150729" marT="75364" marB="75364"/>
                </a:tc>
                <a:extLst>
                  <a:ext uri="{0D108BD9-81ED-4DB2-BD59-A6C34878D82A}">
                    <a16:rowId xmlns:a16="http://schemas.microsoft.com/office/drawing/2014/main" val="3705269140"/>
                  </a:ext>
                </a:extLst>
              </a:tr>
            </a:tbl>
          </a:graphicData>
        </a:graphic>
      </p:graphicFrame>
    </p:spTree>
    <p:extLst>
      <p:ext uri="{BB962C8B-B14F-4D97-AF65-F5344CB8AC3E}">
        <p14:creationId xmlns:p14="http://schemas.microsoft.com/office/powerpoint/2010/main" val="36734258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31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AB28-904A-3684-E8FA-6A86B3DBDE61}"/>
              </a:ext>
            </a:extLst>
          </p:cNvPr>
          <p:cNvSpPr>
            <a:spLocks noGrp="1"/>
          </p:cNvSpPr>
          <p:nvPr>
            <p:ph type="title"/>
          </p:nvPr>
        </p:nvSpPr>
        <p:spPr>
          <a:xfrm>
            <a:off x="944919" y="3101093"/>
            <a:ext cx="1840539" cy="3029344"/>
          </a:xfrm>
        </p:spPr>
        <p:txBody>
          <a:bodyPr>
            <a:normAutofit/>
          </a:bodyPr>
          <a:lstStyle/>
          <a:p>
            <a:pPr>
              <a:spcBef>
                <a:spcPts val="0"/>
              </a:spcBef>
            </a:pPr>
            <a:r>
              <a:rPr lang="en-US" sz="2800">
                <a:solidFill>
                  <a:schemeClr val="bg1"/>
                </a:solidFill>
                <a:latin typeface="Calibri"/>
                <a:cs typeface="Calibri"/>
              </a:rPr>
              <a:t>Normalize the Histogram</a:t>
            </a:r>
            <a:endParaRPr lang="en-US" sz="2800">
              <a:solidFill>
                <a:schemeClr val="bg1"/>
              </a:solidFill>
            </a:endParaRPr>
          </a:p>
          <a:p>
            <a:pPr>
              <a:spcBef>
                <a:spcPts val="0"/>
              </a:spcBef>
            </a:pPr>
            <a:endParaRPr lang="en-US" sz="2800">
              <a:solidFill>
                <a:schemeClr val="bg1"/>
              </a:solidFill>
              <a:latin typeface="Calibri"/>
              <a:cs typeface="Calibri"/>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19" y="3179901"/>
            <a:ext cx="823645"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6802" y="0"/>
            <a:ext cx="55471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114F0C7-DC93-8446-F0E5-AEF12634F235}"/>
              </a:ext>
            </a:extLst>
          </p:cNvPr>
          <p:cNvGraphicFramePr>
            <a:graphicFrameLocks noGrp="1"/>
          </p:cNvGraphicFramePr>
          <p:nvPr>
            <p:ph idx="1"/>
            <p:extLst>
              <p:ext uri="{D42A27DB-BD31-4B8C-83A1-F6EECF244321}">
                <p14:modId xmlns:p14="http://schemas.microsoft.com/office/powerpoint/2010/main" val="383166499"/>
              </p:ext>
            </p:extLst>
          </p:nvPr>
        </p:nvGraphicFramePr>
        <p:xfrm>
          <a:off x="3534858" y="641551"/>
          <a:ext cx="5124159"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49633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31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AB28-904A-3684-E8FA-6A86B3DBDE61}"/>
              </a:ext>
            </a:extLst>
          </p:cNvPr>
          <p:cNvSpPr>
            <a:spLocks noGrp="1"/>
          </p:cNvSpPr>
          <p:nvPr>
            <p:ph type="title"/>
          </p:nvPr>
        </p:nvSpPr>
        <p:spPr>
          <a:xfrm>
            <a:off x="944919" y="3101093"/>
            <a:ext cx="1840539" cy="3029344"/>
          </a:xfrm>
        </p:spPr>
        <p:txBody>
          <a:bodyPr>
            <a:normAutofit/>
          </a:bodyPr>
          <a:lstStyle/>
          <a:p>
            <a:pPr>
              <a:spcBef>
                <a:spcPts val="0"/>
              </a:spcBef>
            </a:pPr>
            <a:r>
              <a:rPr lang="en-US" sz="2600">
                <a:solidFill>
                  <a:schemeClr val="bg1"/>
                </a:solidFill>
                <a:latin typeface="Calibri"/>
                <a:cs typeface="Calibri"/>
              </a:rPr>
              <a:t>Cumulative Distribution Function (CDF)</a:t>
            </a:r>
            <a:endParaRPr lang="en-US" sz="260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19" y="3179901"/>
            <a:ext cx="823645"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6802" y="0"/>
            <a:ext cx="55471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0A004DA-FD1B-41B2-4631-665C400EEA70}"/>
              </a:ext>
            </a:extLst>
          </p:cNvPr>
          <p:cNvGraphicFramePr>
            <a:graphicFrameLocks noGrp="1"/>
          </p:cNvGraphicFramePr>
          <p:nvPr>
            <p:ph idx="1"/>
            <p:extLst>
              <p:ext uri="{D42A27DB-BD31-4B8C-83A1-F6EECF244321}">
                <p14:modId xmlns:p14="http://schemas.microsoft.com/office/powerpoint/2010/main" val="2133481897"/>
              </p:ext>
            </p:extLst>
          </p:nvPr>
        </p:nvGraphicFramePr>
        <p:xfrm>
          <a:off x="3534858" y="641551"/>
          <a:ext cx="5124159"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38473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BAB28-904A-3684-E8FA-6A86B3DBDE61}"/>
              </a:ext>
            </a:extLst>
          </p:cNvPr>
          <p:cNvSpPr>
            <a:spLocks noGrp="1"/>
          </p:cNvSpPr>
          <p:nvPr>
            <p:ph type="title"/>
          </p:nvPr>
        </p:nvSpPr>
        <p:spPr/>
        <p:txBody>
          <a:bodyPr>
            <a:normAutofit/>
          </a:bodyPr>
          <a:lstStyle/>
          <a:p>
            <a:pPr>
              <a:spcBef>
                <a:spcPts val="0"/>
              </a:spcBef>
            </a:pPr>
            <a:r>
              <a:rPr lang="en-US" sz="4800" dirty="0">
                <a:solidFill>
                  <a:srgbClr val="444444"/>
                </a:solidFill>
                <a:latin typeface="Calibri"/>
                <a:cs typeface="Calibri"/>
              </a:rPr>
              <a:t>Histogram Equalization</a:t>
            </a:r>
            <a:endParaRPr lang="en-US" sz="4800">
              <a:solidFill>
                <a:srgbClr val="262626"/>
              </a:solidFill>
              <a:latin typeface="Century Gothic"/>
              <a:cs typeface="Calibri"/>
            </a:endParaRPr>
          </a:p>
        </p:txBody>
      </p:sp>
      <p:graphicFrame>
        <p:nvGraphicFramePr>
          <p:cNvPr id="5" name="Content Placeholder 2">
            <a:extLst>
              <a:ext uri="{FF2B5EF4-FFF2-40B4-BE49-F238E27FC236}">
                <a16:creationId xmlns:a16="http://schemas.microsoft.com/office/drawing/2014/main" id="{C766DF06-BB6A-11DB-0524-55401C04F0BA}"/>
              </a:ext>
            </a:extLst>
          </p:cNvPr>
          <p:cNvGraphicFramePr>
            <a:graphicFrameLocks noGrp="1"/>
          </p:cNvGraphicFramePr>
          <p:nvPr>
            <p:ph idx="1"/>
          </p:nvPr>
        </p:nvGraphicFramePr>
        <p:xfrm>
          <a:off x="1942415" y="2133600"/>
          <a:ext cx="6591985" cy="3777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39883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5" y="-1"/>
            <a:ext cx="915543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0072" y="228600"/>
            <a:ext cx="2138628"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60794" y="-786"/>
            <a:ext cx="176750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BF6BAB28-904A-3684-E8FA-6A86B3DBDE61}"/>
              </a:ext>
            </a:extLst>
          </p:cNvPr>
          <p:cNvSpPr>
            <a:spLocks noGrp="1"/>
          </p:cNvSpPr>
          <p:nvPr>
            <p:ph type="title"/>
          </p:nvPr>
        </p:nvSpPr>
        <p:spPr>
          <a:xfrm>
            <a:off x="3494640" y="624110"/>
            <a:ext cx="5133819" cy="1280890"/>
          </a:xfrm>
        </p:spPr>
        <p:txBody>
          <a:bodyPr>
            <a:normAutofit/>
          </a:bodyPr>
          <a:lstStyle/>
          <a:p>
            <a:pPr>
              <a:spcBef>
                <a:spcPts val="0"/>
              </a:spcBef>
            </a:pPr>
            <a:r>
              <a:rPr lang="en-US">
                <a:latin typeface="Calibri"/>
                <a:cs typeface="Calibri"/>
              </a:rPr>
              <a:t>Apply the Mapping</a:t>
            </a:r>
            <a:endParaRPr lang="en-US" dirty="0"/>
          </a:p>
          <a:p>
            <a:endParaRPr lang="en-US" dirty="0"/>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3724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037240" y="714375"/>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Vibrant multicolour checkered floor design">
            <a:extLst>
              <a:ext uri="{FF2B5EF4-FFF2-40B4-BE49-F238E27FC236}">
                <a16:creationId xmlns:a16="http://schemas.microsoft.com/office/drawing/2014/main" id="{A9DF5F97-AE46-42F7-FEF4-74B2982AE5B1}"/>
              </a:ext>
            </a:extLst>
          </p:cNvPr>
          <p:cNvPicPr>
            <a:picLocks noChangeAspect="1"/>
          </p:cNvPicPr>
          <p:nvPr/>
        </p:nvPicPr>
        <p:blipFill rotWithShape="1">
          <a:blip r:embed="rId2"/>
          <a:srcRect l="38923" r="40970" b="-4"/>
          <a:stretch/>
        </p:blipFill>
        <p:spPr>
          <a:xfrm>
            <a:off x="20" y="1730"/>
            <a:ext cx="2040388" cy="6858000"/>
          </a:xfrm>
          <a:prstGeom prst="rect">
            <a:avLst/>
          </a:prstGeom>
        </p:spPr>
      </p:pic>
      <p:sp>
        <p:nvSpPr>
          <p:cNvPr id="3" name="Content Placeholder 2">
            <a:extLst>
              <a:ext uri="{FF2B5EF4-FFF2-40B4-BE49-F238E27FC236}">
                <a16:creationId xmlns:a16="http://schemas.microsoft.com/office/drawing/2014/main" id="{D6F249F6-14F1-3DD7-10D9-FBA2518DAF58}"/>
              </a:ext>
            </a:extLst>
          </p:cNvPr>
          <p:cNvSpPr>
            <a:spLocks noGrp="1"/>
          </p:cNvSpPr>
          <p:nvPr>
            <p:ph idx="1"/>
          </p:nvPr>
        </p:nvSpPr>
        <p:spPr>
          <a:xfrm>
            <a:off x="3492500" y="2133600"/>
            <a:ext cx="5135958" cy="3777622"/>
          </a:xfrm>
        </p:spPr>
        <p:txBody>
          <a:bodyPr vert="horz" lIns="91440" tIns="45720" rIns="91440" bIns="45720" rtlCol="0">
            <a:normAutofit/>
          </a:bodyPr>
          <a:lstStyle/>
          <a:p>
            <a:r>
              <a:rPr lang="en-US">
                <a:ea typeface="+mn-lt"/>
                <a:cs typeface="+mn-lt"/>
              </a:rPr>
              <a:t>Apply the mapping function to each pixel in the original image. This means that each pixel's intensity is replaced with its corresponding value from the mapping function.</a:t>
            </a:r>
            <a:endParaRPr lang="en-US" dirty="0"/>
          </a:p>
        </p:txBody>
      </p:sp>
    </p:spTree>
    <p:extLst>
      <p:ext uri="{BB962C8B-B14F-4D97-AF65-F5344CB8AC3E}">
        <p14:creationId xmlns:p14="http://schemas.microsoft.com/office/powerpoint/2010/main" val="2673040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6"/>
          <p:cNvSpPr>
            <a:spLocks noGrp="1" noChangeArrowheads="1"/>
          </p:cNvSpPr>
          <p:nvPr>
            <p:ph type="title"/>
          </p:nvPr>
        </p:nvSpPr>
        <p:spPr>
          <a:xfrm>
            <a:off x="1412747" y="460824"/>
            <a:ext cx="7647007" cy="769735"/>
          </a:xfrm>
        </p:spPr>
        <p:txBody>
          <a:bodyPr/>
          <a:lstStyle/>
          <a:p>
            <a:pPr eaLnBrk="1" hangingPunct="1"/>
            <a:r>
              <a:rPr lang="en-IE" sz="3600" dirty="0"/>
              <a:t>Image Enhancement Examples</a:t>
            </a:r>
            <a:r>
              <a:rPr lang="en-IE" dirty="0"/>
              <a:t>...</a:t>
            </a:r>
            <a:endParaRPr lang="en-IE" sz="3600" dirty="0"/>
          </a:p>
        </p:txBody>
      </p:sp>
      <p:pic>
        <p:nvPicPr>
          <p:cNvPr id="28675" name="Picture 4"/>
          <p:cNvPicPr>
            <a:picLocks noChangeAspect="1" noChangeArrowheads="1"/>
          </p:cNvPicPr>
          <p:nvPr/>
        </p:nvPicPr>
        <p:blipFill>
          <a:blip r:embed="rId3">
            <a:extLst>
              <a:ext uri="{28A0092B-C50C-407E-A947-70E740481C1C}">
                <a14:useLocalDpi xmlns:a14="http://schemas.microsoft.com/office/drawing/2010/main" val="0"/>
              </a:ext>
            </a:extLst>
          </a:blip>
          <a:srcRect l="50072" t="49881"/>
          <a:stretch>
            <a:fillRect/>
          </a:stretch>
        </p:blipFill>
        <p:spPr bwMode="auto">
          <a:xfrm>
            <a:off x="5424488" y="1281113"/>
            <a:ext cx="3451225" cy="551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5"/>
          <p:cNvPicPr>
            <a:picLocks noChangeAspect="1" noChangeArrowheads="1"/>
          </p:cNvPicPr>
          <p:nvPr/>
        </p:nvPicPr>
        <p:blipFill>
          <a:blip r:embed="rId4">
            <a:extLst>
              <a:ext uri="{28A0092B-C50C-407E-A947-70E740481C1C}">
                <a14:useLocalDpi xmlns:a14="http://schemas.microsoft.com/office/drawing/2010/main" val="0"/>
              </a:ext>
            </a:extLst>
          </a:blip>
          <a:srcRect r="50311" b="50046"/>
          <a:stretch>
            <a:fillRect/>
          </a:stretch>
        </p:blipFill>
        <p:spPr bwMode="auto">
          <a:xfrm>
            <a:off x="238125" y="1281113"/>
            <a:ext cx="3451225" cy="550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AutoShape 7"/>
          <p:cNvSpPr>
            <a:spLocks noChangeArrowheads="1"/>
          </p:cNvSpPr>
          <p:nvPr/>
        </p:nvSpPr>
        <p:spPr bwMode="auto">
          <a:xfrm>
            <a:off x="3721100" y="3663950"/>
            <a:ext cx="1633538" cy="847725"/>
          </a:xfrm>
          <a:prstGeom prst="rightArrow">
            <a:avLst>
              <a:gd name="adj1" fmla="val 50000"/>
              <a:gd name="adj2" fmla="val 48174"/>
            </a:avLst>
          </a:prstGeom>
          <a:solidFill>
            <a:srgbClr val="000080"/>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sz="1800"/>
          </a:p>
        </p:txBody>
      </p:sp>
      <p:pic>
        <p:nvPicPr>
          <p:cNvPr id="28679" name="Picture 9" descr="boo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30956" y="6628606"/>
            <a:ext cx="1984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44499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6C10D2-74E1-35D6-41D1-F26955311255}"/>
              </a:ext>
            </a:extLst>
          </p:cNvPr>
          <p:cNvSpPr>
            <a:spLocks noGrp="1"/>
          </p:cNvSpPr>
          <p:nvPr>
            <p:ph type="title"/>
          </p:nvPr>
        </p:nvSpPr>
        <p:spPr>
          <a:xfrm>
            <a:off x="486918" y="645106"/>
            <a:ext cx="2737709" cy="1259894"/>
          </a:xfrm>
        </p:spPr>
        <p:txBody>
          <a:bodyPr>
            <a:normAutofit/>
          </a:bodyPr>
          <a:lstStyle/>
          <a:p>
            <a:r>
              <a:rPr lang="en-US" dirty="0"/>
              <a:t>Example (LLM)</a:t>
            </a:r>
          </a:p>
        </p:txBody>
      </p:sp>
      <p:sp>
        <p:nvSpPr>
          <p:cNvPr id="13" name="Rectangle 12">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773C8491-0FB6-C4DF-0B53-EF86832C9307}"/>
              </a:ext>
            </a:extLst>
          </p:cNvPr>
          <p:cNvSpPr>
            <a:spLocks noGrp="1"/>
          </p:cNvSpPr>
          <p:nvPr>
            <p:ph idx="1"/>
          </p:nvPr>
        </p:nvSpPr>
        <p:spPr>
          <a:xfrm>
            <a:off x="486918" y="2133600"/>
            <a:ext cx="2737709" cy="3759253"/>
          </a:xfrm>
        </p:spPr>
        <p:txBody>
          <a:bodyPr>
            <a:normAutofit/>
          </a:bodyPr>
          <a:lstStyle/>
          <a:p>
            <a:endParaRPr lang="en-US"/>
          </a:p>
        </p:txBody>
      </p:sp>
      <p:pic>
        <p:nvPicPr>
          <p:cNvPr id="4" name="Content Placeholder 3" descr="A screenshot of a black screen&#10;&#10;Description automatically generated">
            <a:extLst>
              <a:ext uri="{FF2B5EF4-FFF2-40B4-BE49-F238E27FC236}">
                <a16:creationId xmlns:a16="http://schemas.microsoft.com/office/drawing/2014/main" id="{5508E7A9-F8A6-1FA9-BF7B-EFABA1BFFEE8}"/>
              </a:ext>
            </a:extLst>
          </p:cNvPr>
          <p:cNvPicPr>
            <a:picLocks noChangeAspect="1"/>
          </p:cNvPicPr>
          <p:nvPr/>
        </p:nvPicPr>
        <p:blipFill>
          <a:blip r:embed="rId2"/>
          <a:stretch>
            <a:fillRect/>
          </a:stretch>
        </p:blipFill>
        <p:spPr>
          <a:xfrm>
            <a:off x="3464657" y="1467229"/>
            <a:ext cx="5215183" cy="3598475"/>
          </a:xfrm>
          <a:prstGeom prst="rect">
            <a:avLst/>
          </a:prstGeom>
        </p:spPr>
      </p:pic>
      <p:sp>
        <p:nvSpPr>
          <p:cNvPr id="15"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4420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5" y="-1"/>
            <a:ext cx="915543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3" name="Group 12">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0072" y="228600"/>
            <a:ext cx="2138628" cy="6638625"/>
            <a:chOff x="2487613" y="285750"/>
            <a:chExt cx="2428875" cy="5654676"/>
          </a:xfrm>
        </p:grpSpPr>
        <p:sp>
          <p:nvSpPr>
            <p:cNvPr id="14"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6"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7"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8"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9"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0"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1"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2"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3"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4"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5"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7" name="Group 26">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60794" y="-786"/>
            <a:ext cx="1767505" cy="6854040"/>
            <a:chOff x="6627813" y="194833"/>
            <a:chExt cx="1952625" cy="5678918"/>
          </a:xfrm>
        </p:grpSpPr>
        <p:sp>
          <p:nvSpPr>
            <p:cNvPr id="28"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9"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0"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1"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2"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3"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4"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5"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6"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7"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8"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9"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B765F330-4474-16E2-A563-E14EF6DA244B}"/>
              </a:ext>
            </a:extLst>
          </p:cNvPr>
          <p:cNvSpPr>
            <a:spLocks noGrp="1"/>
          </p:cNvSpPr>
          <p:nvPr>
            <p:ph type="title"/>
          </p:nvPr>
        </p:nvSpPr>
        <p:spPr>
          <a:xfrm>
            <a:off x="3494640" y="624110"/>
            <a:ext cx="5133819" cy="1280890"/>
          </a:xfrm>
        </p:spPr>
        <p:txBody>
          <a:bodyPr>
            <a:normAutofit/>
          </a:bodyPr>
          <a:lstStyle/>
          <a:p>
            <a:r>
              <a:rPr lang="en-US" dirty="0"/>
              <a:t>Histogram</a:t>
            </a:r>
          </a:p>
        </p:txBody>
      </p:sp>
      <p:sp>
        <p:nvSpPr>
          <p:cNvPr id="41" name="Rectangle 40">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3724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3"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037240" y="714375"/>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4" name="Content Placeholder 3" descr="A screenshot of a computer&#10;&#10;Description automatically generated">
            <a:extLst>
              <a:ext uri="{FF2B5EF4-FFF2-40B4-BE49-F238E27FC236}">
                <a16:creationId xmlns:a16="http://schemas.microsoft.com/office/drawing/2014/main" id="{D5916646-3F45-77D4-D66F-130D27A74F58}"/>
              </a:ext>
            </a:extLst>
          </p:cNvPr>
          <p:cNvPicPr>
            <a:picLocks noChangeAspect="1"/>
          </p:cNvPicPr>
          <p:nvPr/>
        </p:nvPicPr>
        <p:blipFill rotWithShape="1">
          <a:blip r:embed="rId2"/>
          <a:srcRect r="11188"/>
          <a:stretch/>
        </p:blipFill>
        <p:spPr>
          <a:xfrm>
            <a:off x="20" y="1730"/>
            <a:ext cx="2040388" cy="6858000"/>
          </a:xfrm>
          <a:prstGeom prst="rect">
            <a:avLst/>
          </a:prstGeom>
        </p:spPr>
      </p:pic>
      <p:sp>
        <p:nvSpPr>
          <p:cNvPr id="8" name="Content Placeholder 7">
            <a:extLst>
              <a:ext uri="{FF2B5EF4-FFF2-40B4-BE49-F238E27FC236}">
                <a16:creationId xmlns:a16="http://schemas.microsoft.com/office/drawing/2014/main" id="{28E1EDCF-095A-B090-B40E-3DCD5CD0B7F7}"/>
              </a:ext>
            </a:extLst>
          </p:cNvPr>
          <p:cNvSpPr>
            <a:spLocks noGrp="1"/>
          </p:cNvSpPr>
          <p:nvPr>
            <p:ph idx="1"/>
          </p:nvPr>
        </p:nvSpPr>
        <p:spPr>
          <a:xfrm>
            <a:off x="3492500" y="2133600"/>
            <a:ext cx="5135958" cy="3777622"/>
          </a:xfrm>
        </p:spPr>
        <p:txBody>
          <a:bodyPr>
            <a:normAutofit/>
          </a:bodyPr>
          <a:lstStyle/>
          <a:p>
            <a:endParaRPr lang="en-US"/>
          </a:p>
        </p:txBody>
      </p:sp>
    </p:spTree>
    <p:extLst>
      <p:ext uri="{BB962C8B-B14F-4D97-AF65-F5344CB8AC3E}">
        <p14:creationId xmlns:p14="http://schemas.microsoft.com/office/powerpoint/2010/main" val="40520917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E491B121-12B5-4977-A064-636AB0B9B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6EC0F-4461-6C82-A761-8D66F285FBB6}"/>
              </a:ext>
            </a:extLst>
          </p:cNvPr>
          <p:cNvSpPr>
            <a:spLocks noGrp="1"/>
          </p:cNvSpPr>
          <p:nvPr>
            <p:ph type="title"/>
          </p:nvPr>
        </p:nvSpPr>
        <p:spPr>
          <a:xfrm>
            <a:off x="486918" y="645106"/>
            <a:ext cx="4930902" cy="1259894"/>
          </a:xfrm>
        </p:spPr>
        <p:txBody>
          <a:bodyPr>
            <a:normAutofit/>
          </a:bodyPr>
          <a:lstStyle/>
          <a:p>
            <a:r>
              <a:rPr lang="en-US" dirty="0"/>
              <a:t>Normalize (each pixel/64 (8*8))</a:t>
            </a:r>
          </a:p>
        </p:txBody>
      </p:sp>
      <p:sp>
        <p:nvSpPr>
          <p:cNvPr id="48" name="Rectangle 47">
            <a:extLst>
              <a:ext uri="{FF2B5EF4-FFF2-40B4-BE49-F238E27FC236}">
                <a16:creationId xmlns:a16="http://schemas.microsoft.com/office/drawing/2014/main" id="{2ED05F70-AB3E-4472-B26B-EFE6A5A5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9" name="Content Placeholder 7">
            <a:extLst>
              <a:ext uri="{FF2B5EF4-FFF2-40B4-BE49-F238E27FC236}">
                <a16:creationId xmlns:a16="http://schemas.microsoft.com/office/drawing/2014/main" id="{00965053-BF17-72FC-A35B-676302659263}"/>
              </a:ext>
            </a:extLst>
          </p:cNvPr>
          <p:cNvSpPr>
            <a:spLocks noGrp="1"/>
          </p:cNvSpPr>
          <p:nvPr>
            <p:ph idx="1"/>
          </p:nvPr>
        </p:nvSpPr>
        <p:spPr>
          <a:xfrm>
            <a:off x="486918" y="2133600"/>
            <a:ext cx="4930901" cy="3759253"/>
          </a:xfrm>
        </p:spPr>
        <p:txBody>
          <a:bodyPr>
            <a:normAutofit/>
          </a:bodyPr>
          <a:lstStyle/>
          <a:p>
            <a:endParaRPr lang="en-US"/>
          </a:p>
        </p:txBody>
      </p:sp>
      <p:pic>
        <p:nvPicPr>
          <p:cNvPr id="4" name="Content Placeholder 3" descr="A screenshot of a computer&#10;&#10;Description automatically generated">
            <a:extLst>
              <a:ext uri="{FF2B5EF4-FFF2-40B4-BE49-F238E27FC236}">
                <a16:creationId xmlns:a16="http://schemas.microsoft.com/office/drawing/2014/main" id="{ADA9867D-7C05-19A4-951D-1C690E8F02B5}"/>
              </a:ext>
            </a:extLst>
          </p:cNvPr>
          <p:cNvPicPr>
            <a:picLocks noChangeAspect="1"/>
          </p:cNvPicPr>
          <p:nvPr/>
        </p:nvPicPr>
        <p:blipFill>
          <a:blip r:embed="rId2"/>
          <a:stretch>
            <a:fillRect/>
          </a:stretch>
        </p:blipFill>
        <p:spPr>
          <a:xfrm>
            <a:off x="5671566" y="1015325"/>
            <a:ext cx="2986091" cy="4507309"/>
          </a:xfrm>
          <a:prstGeom prst="rect">
            <a:avLst/>
          </a:prstGeom>
        </p:spPr>
      </p:pic>
      <p:sp>
        <p:nvSpPr>
          <p:cNvPr id="15" name="Freeform 11">
            <a:extLst>
              <a:ext uri="{FF2B5EF4-FFF2-40B4-BE49-F238E27FC236}">
                <a16:creationId xmlns:a16="http://schemas.microsoft.com/office/drawing/2014/main" id="{21F6BE39-9E37-45F0-B10C-92305CFB7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3646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E491B121-12B5-4977-A064-636AB0B9B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FB2284-4382-5C74-8649-226804F1966B}"/>
              </a:ext>
            </a:extLst>
          </p:cNvPr>
          <p:cNvSpPr>
            <a:spLocks noGrp="1"/>
          </p:cNvSpPr>
          <p:nvPr>
            <p:ph type="title"/>
          </p:nvPr>
        </p:nvSpPr>
        <p:spPr>
          <a:xfrm>
            <a:off x="486918" y="645106"/>
            <a:ext cx="4930902" cy="1259894"/>
          </a:xfrm>
        </p:spPr>
        <p:txBody>
          <a:bodyPr>
            <a:normAutofit/>
          </a:bodyPr>
          <a:lstStyle/>
          <a:p>
            <a:pPr>
              <a:lnSpc>
                <a:spcPct val="90000"/>
              </a:lnSpc>
            </a:pPr>
            <a:r>
              <a:rPr lang="en-US" sz="2300">
                <a:ea typeface="+mj-lt"/>
                <a:cs typeface="+mj-lt"/>
              </a:rPr>
              <a:t>Cumulative Distribution Function (CDF) by summing up the normalized histogram values</a:t>
            </a:r>
            <a:endParaRPr lang="en-US" sz="2300"/>
          </a:p>
        </p:txBody>
      </p:sp>
      <p:sp>
        <p:nvSpPr>
          <p:cNvPr id="46" name="Rectangle 45">
            <a:extLst>
              <a:ext uri="{FF2B5EF4-FFF2-40B4-BE49-F238E27FC236}">
                <a16:creationId xmlns:a16="http://schemas.microsoft.com/office/drawing/2014/main" id="{2ED05F70-AB3E-4472-B26B-EFE6A5A5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7" name="Content Placeholder 7">
            <a:extLst>
              <a:ext uri="{FF2B5EF4-FFF2-40B4-BE49-F238E27FC236}">
                <a16:creationId xmlns:a16="http://schemas.microsoft.com/office/drawing/2014/main" id="{634720C2-C200-C5B3-6456-819B8874E750}"/>
              </a:ext>
            </a:extLst>
          </p:cNvPr>
          <p:cNvSpPr>
            <a:spLocks noGrp="1"/>
          </p:cNvSpPr>
          <p:nvPr>
            <p:ph idx="1"/>
          </p:nvPr>
        </p:nvSpPr>
        <p:spPr>
          <a:xfrm>
            <a:off x="486918" y="2133600"/>
            <a:ext cx="4930901" cy="3759253"/>
          </a:xfrm>
        </p:spPr>
        <p:txBody>
          <a:bodyPr>
            <a:normAutofit/>
          </a:bodyPr>
          <a:lstStyle/>
          <a:p>
            <a:endParaRPr lang="en-US"/>
          </a:p>
        </p:txBody>
      </p:sp>
      <p:pic>
        <p:nvPicPr>
          <p:cNvPr id="4" name="Content Placeholder 3" descr="A black background with white numbers&#10;&#10;Description automatically generated">
            <a:extLst>
              <a:ext uri="{FF2B5EF4-FFF2-40B4-BE49-F238E27FC236}">
                <a16:creationId xmlns:a16="http://schemas.microsoft.com/office/drawing/2014/main" id="{F8836F7F-86E3-795D-4B03-BE02D4E27667}"/>
              </a:ext>
            </a:extLst>
          </p:cNvPr>
          <p:cNvPicPr>
            <a:picLocks noChangeAspect="1"/>
          </p:cNvPicPr>
          <p:nvPr/>
        </p:nvPicPr>
        <p:blipFill>
          <a:blip r:embed="rId2"/>
          <a:stretch>
            <a:fillRect/>
          </a:stretch>
        </p:blipFill>
        <p:spPr>
          <a:xfrm>
            <a:off x="6180659" y="645106"/>
            <a:ext cx="1967904" cy="5247747"/>
          </a:xfrm>
          <a:prstGeom prst="rect">
            <a:avLst/>
          </a:prstGeom>
        </p:spPr>
      </p:pic>
      <p:sp>
        <p:nvSpPr>
          <p:cNvPr id="15" name="Freeform 11">
            <a:extLst>
              <a:ext uri="{FF2B5EF4-FFF2-40B4-BE49-F238E27FC236}">
                <a16:creationId xmlns:a16="http://schemas.microsoft.com/office/drawing/2014/main" id="{21F6BE39-9E37-45F0-B10C-92305CFB7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81452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5" y="-1"/>
            <a:ext cx="915543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3" name="Group 12">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0072" y="228600"/>
            <a:ext cx="2138628" cy="6638625"/>
            <a:chOff x="2487613" y="285750"/>
            <a:chExt cx="2428875" cy="5654676"/>
          </a:xfrm>
        </p:grpSpPr>
        <p:sp>
          <p:nvSpPr>
            <p:cNvPr id="14"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6"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7"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8"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9"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0"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1"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2"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3"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4"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5"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7" name="Group 26">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60794" y="-786"/>
            <a:ext cx="1767505" cy="6854040"/>
            <a:chOff x="6627813" y="194833"/>
            <a:chExt cx="1952625" cy="5678918"/>
          </a:xfrm>
        </p:grpSpPr>
        <p:sp>
          <p:nvSpPr>
            <p:cNvPr id="28"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9"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0"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1"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2"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3"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4"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5"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6"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7"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8"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9"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2A2CB518-E9A3-0B92-EB49-8559487F4F3E}"/>
              </a:ext>
            </a:extLst>
          </p:cNvPr>
          <p:cNvSpPr>
            <a:spLocks noGrp="1"/>
          </p:cNvSpPr>
          <p:nvPr>
            <p:ph type="title"/>
          </p:nvPr>
        </p:nvSpPr>
        <p:spPr>
          <a:xfrm>
            <a:off x="3494640" y="624110"/>
            <a:ext cx="5133819" cy="1280890"/>
          </a:xfrm>
        </p:spPr>
        <p:txBody>
          <a:bodyPr>
            <a:normAutofit/>
          </a:bodyPr>
          <a:lstStyle/>
          <a:p>
            <a:pPr>
              <a:lnSpc>
                <a:spcPct val="90000"/>
              </a:lnSpc>
            </a:pPr>
            <a:r>
              <a:rPr lang="en-US" sz="2800"/>
              <a:t>Multiply the CDF values by 255 and round to the nearest integer </a:t>
            </a:r>
          </a:p>
          <a:p>
            <a:pPr>
              <a:lnSpc>
                <a:spcPct val="90000"/>
              </a:lnSpc>
            </a:pPr>
            <a:endParaRPr lang="en-US" sz="2800"/>
          </a:p>
        </p:txBody>
      </p:sp>
      <p:sp>
        <p:nvSpPr>
          <p:cNvPr id="41" name="Rectangle 40">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3724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3"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037240" y="714375"/>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4" name="Content Placeholder 3" descr="A black background with white text&#10;&#10;Description automatically generated">
            <a:extLst>
              <a:ext uri="{FF2B5EF4-FFF2-40B4-BE49-F238E27FC236}">
                <a16:creationId xmlns:a16="http://schemas.microsoft.com/office/drawing/2014/main" id="{48C9050E-CE58-C18B-CDE6-C39FAE5F3032}"/>
              </a:ext>
            </a:extLst>
          </p:cNvPr>
          <p:cNvPicPr>
            <a:picLocks noChangeAspect="1"/>
          </p:cNvPicPr>
          <p:nvPr/>
        </p:nvPicPr>
        <p:blipFill rotWithShape="1">
          <a:blip r:embed="rId2"/>
          <a:srcRect r="10520"/>
          <a:stretch/>
        </p:blipFill>
        <p:spPr>
          <a:xfrm>
            <a:off x="20" y="1730"/>
            <a:ext cx="2040388" cy="6858000"/>
          </a:xfrm>
          <a:prstGeom prst="rect">
            <a:avLst/>
          </a:prstGeom>
        </p:spPr>
      </p:pic>
      <p:sp>
        <p:nvSpPr>
          <p:cNvPr id="8" name="Content Placeholder 7">
            <a:extLst>
              <a:ext uri="{FF2B5EF4-FFF2-40B4-BE49-F238E27FC236}">
                <a16:creationId xmlns:a16="http://schemas.microsoft.com/office/drawing/2014/main" id="{A413AB4E-8048-7130-79EF-E2DF1F506DCA}"/>
              </a:ext>
            </a:extLst>
          </p:cNvPr>
          <p:cNvSpPr>
            <a:spLocks noGrp="1"/>
          </p:cNvSpPr>
          <p:nvPr>
            <p:ph idx="1"/>
          </p:nvPr>
        </p:nvSpPr>
        <p:spPr>
          <a:xfrm>
            <a:off x="3492500" y="2133600"/>
            <a:ext cx="5135958" cy="3777622"/>
          </a:xfrm>
        </p:spPr>
        <p:txBody>
          <a:bodyPr>
            <a:normAutofit/>
          </a:bodyPr>
          <a:lstStyle/>
          <a:p>
            <a:endParaRPr lang="en-US"/>
          </a:p>
        </p:txBody>
      </p:sp>
    </p:spTree>
    <p:extLst>
      <p:ext uri="{BB962C8B-B14F-4D97-AF65-F5344CB8AC3E}">
        <p14:creationId xmlns:p14="http://schemas.microsoft.com/office/powerpoint/2010/main" val="7000600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3211FA-EDA5-95C7-8BCC-E148571F2797}"/>
              </a:ext>
            </a:extLst>
          </p:cNvPr>
          <p:cNvSpPr>
            <a:spLocks noGrp="1"/>
          </p:cNvSpPr>
          <p:nvPr>
            <p:ph type="title"/>
          </p:nvPr>
        </p:nvSpPr>
        <p:spPr>
          <a:xfrm>
            <a:off x="486918" y="645106"/>
            <a:ext cx="2737709" cy="1259894"/>
          </a:xfrm>
        </p:spPr>
        <p:txBody>
          <a:bodyPr>
            <a:normAutofit/>
          </a:bodyPr>
          <a:lstStyle/>
          <a:p>
            <a:r>
              <a:rPr lang="en-US"/>
              <a:t>Apply Mapping</a:t>
            </a:r>
          </a:p>
        </p:txBody>
      </p:sp>
      <p:sp>
        <p:nvSpPr>
          <p:cNvPr id="13" name="Rectangle 12">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D434FA0C-F588-EB05-BF1B-5039B64D816C}"/>
              </a:ext>
            </a:extLst>
          </p:cNvPr>
          <p:cNvSpPr>
            <a:spLocks noGrp="1"/>
          </p:cNvSpPr>
          <p:nvPr>
            <p:ph idx="1"/>
          </p:nvPr>
        </p:nvSpPr>
        <p:spPr>
          <a:xfrm>
            <a:off x="486918" y="2133600"/>
            <a:ext cx="2737709" cy="3759253"/>
          </a:xfrm>
        </p:spPr>
        <p:txBody>
          <a:bodyPr>
            <a:normAutofit/>
          </a:bodyPr>
          <a:lstStyle/>
          <a:p>
            <a:endParaRPr lang="en-US"/>
          </a:p>
        </p:txBody>
      </p:sp>
      <p:pic>
        <p:nvPicPr>
          <p:cNvPr id="4" name="Content Placeholder 3" descr="A screenshot of a computer screen&#10;&#10;Description automatically generated">
            <a:extLst>
              <a:ext uri="{FF2B5EF4-FFF2-40B4-BE49-F238E27FC236}">
                <a16:creationId xmlns:a16="http://schemas.microsoft.com/office/drawing/2014/main" id="{C6B64EBB-7958-BB0F-B9B8-725890218EDC}"/>
              </a:ext>
            </a:extLst>
          </p:cNvPr>
          <p:cNvPicPr>
            <a:picLocks noChangeAspect="1"/>
          </p:cNvPicPr>
          <p:nvPr/>
        </p:nvPicPr>
        <p:blipFill>
          <a:blip r:embed="rId2"/>
          <a:stretch>
            <a:fillRect/>
          </a:stretch>
        </p:blipFill>
        <p:spPr>
          <a:xfrm>
            <a:off x="3464657" y="1617165"/>
            <a:ext cx="5215183" cy="3298603"/>
          </a:xfrm>
          <a:prstGeom prst="rect">
            <a:avLst/>
          </a:prstGeom>
        </p:spPr>
      </p:pic>
      <p:sp>
        <p:nvSpPr>
          <p:cNvPr id="15"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465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Rectangle 9"/>
          <p:cNvSpPr>
            <a:spLocks noGrp="1" noChangeArrowheads="1"/>
          </p:cNvSpPr>
          <p:nvPr>
            <p:ph type="title"/>
          </p:nvPr>
        </p:nvSpPr>
        <p:spPr>
          <a:xfrm>
            <a:off x="437144" y="319472"/>
            <a:ext cx="8486775" cy="884031"/>
          </a:xfrm>
        </p:spPr>
        <p:txBody>
          <a:bodyPr/>
          <a:lstStyle/>
          <a:p>
            <a:pPr eaLnBrk="1" hangingPunct="1"/>
            <a:r>
              <a:rPr lang="en-IE" dirty="0"/>
              <a:t>Histogram Equalisation</a:t>
            </a:r>
            <a:endParaRPr lang="en-US" dirty="0"/>
          </a:p>
        </p:txBody>
      </p:sp>
      <p:sp>
        <p:nvSpPr>
          <p:cNvPr id="62470" name="Rectangle 10"/>
          <p:cNvSpPr>
            <a:spLocks noGrp="1" noChangeArrowheads="1"/>
          </p:cNvSpPr>
          <p:nvPr>
            <p:ph type="body" sz="half" idx="1"/>
          </p:nvPr>
        </p:nvSpPr>
        <p:spPr>
          <a:xfrm>
            <a:off x="435903" y="1333500"/>
            <a:ext cx="5439543" cy="3756756"/>
          </a:xfrm>
        </p:spPr>
        <p:txBody>
          <a:bodyPr vert="horz" lIns="91440" tIns="45720" rIns="91440" bIns="45720" rtlCol="0" anchor="t">
            <a:normAutofit/>
          </a:bodyPr>
          <a:lstStyle/>
          <a:p>
            <a:pPr marL="0" indent="0" eaLnBrk="1" hangingPunct="1">
              <a:lnSpc>
                <a:spcPct val="90000"/>
              </a:lnSpc>
              <a:buFontTx/>
              <a:buNone/>
              <a:tabLst>
                <a:tab pos="1257300" algn="l"/>
              </a:tabLst>
            </a:pPr>
            <a:r>
              <a:rPr lang="en-IE" dirty="0"/>
              <a:t>Spreading out the frequencies in an image (or equalising the image) is a simple way to improve dark or washed out images</a:t>
            </a:r>
          </a:p>
          <a:p>
            <a:pPr marL="0" indent="0" eaLnBrk="1" hangingPunct="1">
              <a:lnSpc>
                <a:spcPct val="90000"/>
              </a:lnSpc>
              <a:buFontTx/>
              <a:buNone/>
              <a:tabLst>
                <a:tab pos="1257300" algn="l"/>
              </a:tabLst>
            </a:pPr>
            <a:r>
              <a:rPr lang="en-IE" dirty="0"/>
              <a:t>The formula for histogram </a:t>
            </a:r>
            <a:br>
              <a:rPr lang="en-IE" dirty="0"/>
            </a:br>
            <a:r>
              <a:rPr lang="en-IE" dirty="0"/>
              <a:t>equalisation is given where</a:t>
            </a:r>
          </a:p>
          <a:p>
            <a:pPr lvl="1" eaLnBrk="1" hangingPunct="1">
              <a:lnSpc>
                <a:spcPct val="90000"/>
              </a:lnSpc>
              <a:tabLst>
                <a:tab pos="1257300" algn="l"/>
              </a:tabLst>
            </a:pPr>
            <a:r>
              <a:rPr lang="en-IE" i="1" dirty="0" err="1">
                <a:latin typeface="Times New Roman"/>
                <a:ea typeface="ＭＳ Ｐゴシック"/>
                <a:cs typeface="Times New Roman"/>
              </a:rPr>
              <a:t>r</a:t>
            </a:r>
            <a:r>
              <a:rPr lang="en-IE" i="1" baseline="-25000" dirty="0" err="1">
                <a:latin typeface="Times New Roman"/>
                <a:ea typeface="ＭＳ Ｐゴシック"/>
                <a:cs typeface="Times New Roman"/>
              </a:rPr>
              <a:t>k</a:t>
            </a:r>
            <a:r>
              <a:rPr lang="en-IE" dirty="0">
                <a:ea typeface="ＭＳ Ｐゴシック"/>
              </a:rPr>
              <a:t>:	input intensity</a:t>
            </a:r>
          </a:p>
          <a:p>
            <a:pPr lvl="1" eaLnBrk="1" hangingPunct="1">
              <a:lnSpc>
                <a:spcPct val="90000"/>
              </a:lnSpc>
              <a:tabLst>
                <a:tab pos="1257300" algn="l"/>
              </a:tabLst>
            </a:pPr>
            <a:r>
              <a:rPr lang="en-IE" i="1" dirty="0" err="1">
                <a:latin typeface="Times New Roman" panose="02020603050405020304" pitchFamily="18" charset="0"/>
                <a:ea typeface="ＭＳ Ｐゴシック" panose="020B0600070205080204" pitchFamily="34" charset="-128"/>
              </a:rPr>
              <a:t>s</a:t>
            </a:r>
            <a:r>
              <a:rPr lang="en-IE" i="1" baseline="-25000" dirty="0" err="1">
                <a:latin typeface="Times New Roman" panose="02020603050405020304" pitchFamily="18" charset="0"/>
                <a:ea typeface="ＭＳ Ｐゴシック" panose="020B0600070205080204" pitchFamily="34" charset="-128"/>
              </a:rPr>
              <a:t>k</a:t>
            </a:r>
            <a:r>
              <a:rPr lang="en-IE" dirty="0">
                <a:ea typeface="ＭＳ Ｐゴシック" panose="020B0600070205080204" pitchFamily="34" charset="-128"/>
              </a:rPr>
              <a:t>:	processed intensity</a:t>
            </a:r>
          </a:p>
          <a:p>
            <a:pPr lvl="1" eaLnBrk="1" hangingPunct="1">
              <a:lnSpc>
                <a:spcPct val="90000"/>
              </a:lnSpc>
              <a:tabLst>
                <a:tab pos="1257300" algn="l"/>
              </a:tabLst>
            </a:pPr>
            <a:r>
              <a:rPr lang="en-IE" i="1" dirty="0">
                <a:latin typeface="Times New Roman"/>
                <a:ea typeface="ＭＳ Ｐゴシック"/>
                <a:cs typeface="Times New Roman"/>
              </a:rPr>
              <a:t>k</a:t>
            </a:r>
            <a:r>
              <a:rPr lang="en-IE" dirty="0">
                <a:ea typeface="ＭＳ Ｐゴシック"/>
              </a:rPr>
              <a:t>: 	the intensity range </a:t>
            </a:r>
            <a:br>
              <a:rPr lang="en-IE" dirty="0">
                <a:ea typeface="ＭＳ Ｐゴシック" panose="020B0600070205080204" pitchFamily="34" charset="-128"/>
              </a:rPr>
            </a:br>
            <a:r>
              <a:rPr lang="en-IE" dirty="0">
                <a:ea typeface="ＭＳ Ｐゴシック"/>
              </a:rPr>
              <a:t>	(</a:t>
            </a:r>
            <a:r>
              <a:rPr lang="en-IE" dirty="0" err="1">
                <a:ea typeface="ＭＳ Ｐゴシック"/>
              </a:rPr>
              <a:t>e.g</a:t>
            </a:r>
            <a:r>
              <a:rPr lang="en-IE" dirty="0">
                <a:ea typeface="ＭＳ Ｐゴシック"/>
              </a:rPr>
              <a:t> 0.0 – 1.0)</a:t>
            </a:r>
          </a:p>
          <a:p>
            <a:pPr lvl="1" eaLnBrk="1" hangingPunct="1">
              <a:lnSpc>
                <a:spcPct val="90000"/>
              </a:lnSpc>
              <a:tabLst>
                <a:tab pos="1257300" algn="l"/>
              </a:tabLst>
            </a:pPr>
            <a:r>
              <a:rPr lang="en-IE" i="1" dirty="0" err="1">
                <a:latin typeface="Times New Roman" panose="02020603050405020304" pitchFamily="18" charset="0"/>
                <a:ea typeface="ＭＳ Ｐゴシック" panose="020B0600070205080204" pitchFamily="34" charset="-128"/>
              </a:rPr>
              <a:t>n</a:t>
            </a:r>
            <a:r>
              <a:rPr lang="en-IE" i="1" baseline="-25000" dirty="0" err="1">
                <a:latin typeface="Times New Roman" panose="02020603050405020304" pitchFamily="18" charset="0"/>
                <a:ea typeface="ＭＳ Ｐゴシック" panose="020B0600070205080204" pitchFamily="34" charset="-128"/>
              </a:rPr>
              <a:t>j</a:t>
            </a:r>
            <a:r>
              <a:rPr lang="en-IE" dirty="0">
                <a:ea typeface="ＭＳ Ｐゴシック" panose="020B0600070205080204" pitchFamily="34" charset="-128"/>
              </a:rPr>
              <a:t>:	the frequency of intensity </a:t>
            </a:r>
            <a:r>
              <a:rPr lang="en-IE" i="1" dirty="0">
                <a:latin typeface="Times New Roman" panose="02020603050405020304" pitchFamily="18" charset="0"/>
                <a:ea typeface="ＭＳ Ｐゴシック" panose="020B0600070205080204" pitchFamily="34" charset="-128"/>
              </a:rPr>
              <a:t>j</a:t>
            </a:r>
          </a:p>
          <a:p>
            <a:pPr lvl="1" eaLnBrk="1" hangingPunct="1">
              <a:lnSpc>
                <a:spcPct val="90000"/>
              </a:lnSpc>
              <a:tabLst>
                <a:tab pos="1257300" algn="l"/>
              </a:tabLst>
            </a:pPr>
            <a:r>
              <a:rPr lang="en-IE" i="1" dirty="0">
                <a:latin typeface="Times New Roman" panose="02020603050405020304" pitchFamily="18" charset="0"/>
                <a:ea typeface="ＭＳ Ｐゴシック" panose="020B0600070205080204" pitchFamily="34" charset="-128"/>
              </a:rPr>
              <a:t>n</a:t>
            </a:r>
            <a:r>
              <a:rPr lang="en-IE" dirty="0">
                <a:ea typeface="ＭＳ Ｐゴシック" panose="020B0600070205080204" pitchFamily="34" charset="-128"/>
              </a:rPr>
              <a:t>:	the sum of all frequencies</a:t>
            </a:r>
          </a:p>
          <a:p>
            <a:pPr lvl="1" eaLnBrk="1" hangingPunct="1">
              <a:lnSpc>
                <a:spcPct val="90000"/>
              </a:lnSpc>
              <a:tabLst>
                <a:tab pos="1257300" algn="l"/>
              </a:tabLst>
            </a:pPr>
            <a:endParaRPr lang="en-US">
              <a:ea typeface="ＭＳ Ｐゴシック" panose="020B0600070205080204" pitchFamily="34" charset="-128"/>
            </a:endParaRPr>
          </a:p>
        </p:txBody>
      </p:sp>
      <p:grpSp>
        <p:nvGrpSpPr>
          <p:cNvPr id="62471" name="Group 14"/>
          <p:cNvGrpSpPr>
            <a:grpSpLocks/>
          </p:cNvGrpSpPr>
          <p:nvPr/>
        </p:nvGrpSpPr>
        <p:grpSpPr bwMode="auto">
          <a:xfrm>
            <a:off x="5884607" y="1480842"/>
            <a:ext cx="2825750" cy="3446462"/>
            <a:chOff x="3641" y="1923"/>
            <a:chExt cx="1780" cy="2171"/>
          </a:xfrm>
        </p:grpSpPr>
        <p:sp>
          <p:nvSpPr>
            <p:cNvPr id="62472" name="Rectangle 13"/>
            <p:cNvSpPr>
              <a:spLocks noChangeArrowheads="1"/>
            </p:cNvSpPr>
            <p:nvPr/>
          </p:nvSpPr>
          <p:spPr bwMode="auto">
            <a:xfrm>
              <a:off x="3641" y="1923"/>
              <a:ext cx="1780" cy="2171"/>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sz="1800"/>
            </a:p>
          </p:txBody>
        </p:sp>
        <p:grpSp>
          <p:nvGrpSpPr>
            <p:cNvPr id="62473" name="Group 12"/>
            <p:cNvGrpSpPr>
              <a:grpSpLocks/>
            </p:cNvGrpSpPr>
            <p:nvPr/>
          </p:nvGrpSpPr>
          <p:grpSpPr bwMode="auto">
            <a:xfrm>
              <a:off x="3691" y="1936"/>
              <a:ext cx="1693" cy="2137"/>
              <a:chOff x="3720" y="1935"/>
              <a:chExt cx="1693" cy="2137"/>
            </a:xfrm>
          </p:grpSpPr>
          <p:graphicFrame>
            <p:nvGraphicFramePr>
              <p:cNvPr id="62466" name="Object 2"/>
              <p:cNvGraphicFramePr>
                <a:graphicFrameLocks noChangeAspect="1"/>
              </p:cNvGraphicFramePr>
              <p:nvPr/>
            </p:nvGraphicFramePr>
            <p:xfrm>
              <a:off x="3720" y="1935"/>
              <a:ext cx="1340" cy="473"/>
            </p:xfrm>
            <a:graphic>
              <a:graphicData uri="http://schemas.openxmlformats.org/presentationml/2006/ole">
                <mc:AlternateContent xmlns:mc="http://schemas.openxmlformats.org/markup-compatibility/2006">
                  <mc:Choice xmlns:v="urn:schemas-microsoft-com:vml" Requires="v">
                    <p:oleObj name="Equation" r:id="rId3" imgW="647640" imgH="228600" progId="Equation.3">
                      <p:embed/>
                    </p:oleObj>
                  </mc:Choice>
                  <mc:Fallback>
                    <p:oleObj name="Equation" r:id="rId3" imgW="647640" imgH="228600" progId="Equation.3">
                      <p:embed/>
                      <p:pic>
                        <p:nvPicPr>
                          <p:cNvPr id="6246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0" y="1935"/>
                            <a:ext cx="1340" cy="4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7" name="Object 3"/>
              <p:cNvGraphicFramePr>
                <a:graphicFrameLocks noChangeAspect="1"/>
              </p:cNvGraphicFramePr>
              <p:nvPr/>
            </p:nvGraphicFramePr>
            <p:xfrm>
              <a:off x="4058" y="2350"/>
              <a:ext cx="1355" cy="832"/>
            </p:xfrm>
            <a:graphic>
              <a:graphicData uri="http://schemas.openxmlformats.org/presentationml/2006/ole">
                <mc:AlternateContent xmlns:mc="http://schemas.openxmlformats.org/markup-compatibility/2006">
                  <mc:Choice xmlns:v="urn:schemas-microsoft-com:vml" Requires="v">
                    <p:oleObj name="Equation" r:id="rId5" imgW="723600" imgH="444240" progId="Equation.3">
                      <p:embed/>
                    </p:oleObj>
                  </mc:Choice>
                  <mc:Fallback>
                    <p:oleObj name="Equation" r:id="rId5" imgW="723600" imgH="444240" progId="Equation.3">
                      <p:embed/>
                      <p:pic>
                        <p:nvPicPr>
                          <p:cNvPr id="6246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8" y="2350"/>
                            <a:ext cx="1355" cy="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68" name="Object 4"/>
              <p:cNvGraphicFramePr>
                <a:graphicFrameLocks noChangeAspect="1"/>
              </p:cNvGraphicFramePr>
              <p:nvPr/>
            </p:nvGraphicFramePr>
            <p:xfrm>
              <a:off x="4068" y="3192"/>
              <a:ext cx="977" cy="880"/>
            </p:xfrm>
            <a:graphic>
              <a:graphicData uri="http://schemas.openxmlformats.org/presentationml/2006/ole">
                <mc:AlternateContent xmlns:mc="http://schemas.openxmlformats.org/markup-compatibility/2006">
                  <mc:Choice xmlns:v="urn:schemas-microsoft-com:vml" Requires="v">
                    <p:oleObj name="Equation" r:id="rId7" imgW="507960" imgH="457200" progId="Equation.3">
                      <p:embed/>
                    </p:oleObj>
                  </mc:Choice>
                  <mc:Fallback>
                    <p:oleObj name="Equation" r:id="rId7" imgW="507960" imgH="457200" progId="Equation.3">
                      <p:embed/>
                      <p:pic>
                        <p:nvPicPr>
                          <p:cNvPr id="6246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8" y="3192"/>
                            <a:ext cx="977" cy="8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Tree>
    <p:extLst>
      <p:ext uri="{BB962C8B-B14F-4D97-AF65-F5344CB8AC3E}">
        <p14:creationId xmlns:p14="http://schemas.microsoft.com/office/powerpoint/2010/main" val="34503777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62544" name="Group 62543">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62545"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62546"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62547"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62548"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62549"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62550"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62551"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62552"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62553"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2554"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2555"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2556"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2558" name="Group 62557">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62559"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2560"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2561"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2562"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2563"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2564"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2565"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2566"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2567"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2568"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2569"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2570"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572" name="Rectangle 62571">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2574"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5"/>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62576" name="Rectangle 62575">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5" y="-1"/>
            <a:ext cx="915543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62578" name="Group 62577">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0072" y="228600"/>
            <a:ext cx="2138628" cy="6638625"/>
            <a:chOff x="2487613" y="285750"/>
            <a:chExt cx="2428875" cy="5654676"/>
          </a:xfrm>
        </p:grpSpPr>
        <p:sp>
          <p:nvSpPr>
            <p:cNvPr id="62579"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62580"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62581"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62582"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62583"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62584"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62585"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62586"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62587"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2588"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2589"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2590"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2592" name="Group 62591">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60794" y="-786"/>
            <a:ext cx="1767505" cy="6854040"/>
            <a:chOff x="6627813" y="194833"/>
            <a:chExt cx="1952625" cy="5678918"/>
          </a:xfrm>
        </p:grpSpPr>
        <p:sp>
          <p:nvSpPr>
            <p:cNvPr id="62593"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2594"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2595"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2596"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2597"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2598"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2599"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2600"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2601"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2602"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2603"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2604"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469" name="Rectangle 9"/>
          <p:cNvSpPr>
            <a:spLocks noGrp="1" noChangeArrowheads="1"/>
          </p:cNvSpPr>
          <p:nvPr>
            <p:ph type="title"/>
          </p:nvPr>
        </p:nvSpPr>
        <p:spPr>
          <a:xfrm>
            <a:off x="3494640" y="624110"/>
            <a:ext cx="5652074" cy="1209897"/>
          </a:xfrm>
        </p:spPr>
        <p:txBody>
          <a:bodyPr vert="horz" lIns="91440" tIns="45720" rIns="91440" bIns="45720" rtlCol="0" anchor="t">
            <a:normAutofit/>
          </a:bodyPr>
          <a:lstStyle/>
          <a:p>
            <a:pPr marL="285750" indent="-285750"/>
            <a:r>
              <a:rPr lang="en-US" sz="2800" dirty="0"/>
              <a:t>Histogram Equalization Contrast Enhancement</a:t>
            </a:r>
          </a:p>
          <a:p>
            <a:endParaRPr lang="en-US" sz="2800" dirty="0"/>
          </a:p>
        </p:txBody>
      </p:sp>
      <p:sp>
        <p:nvSpPr>
          <p:cNvPr id="62606" name="Rectangle 62605">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3724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2608"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037240" y="714375"/>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62471" name="Picture 62470" descr="Financial graphs on a dark display">
            <a:extLst>
              <a:ext uri="{FF2B5EF4-FFF2-40B4-BE49-F238E27FC236}">
                <a16:creationId xmlns:a16="http://schemas.microsoft.com/office/drawing/2014/main" id="{5F301969-5A82-E036-4698-851095EACD1F}"/>
              </a:ext>
            </a:extLst>
          </p:cNvPr>
          <p:cNvPicPr>
            <a:picLocks noChangeAspect="1"/>
          </p:cNvPicPr>
          <p:nvPr/>
        </p:nvPicPr>
        <p:blipFill rotWithShape="1">
          <a:blip r:embed="rId3"/>
          <a:srcRect l="39180" r="42225"/>
          <a:stretch/>
        </p:blipFill>
        <p:spPr>
          <a:xfrm>
            <a:off x="20" y="1730"/>
            <a:ext cx="2040388" cy="6858000"/>
          </a:xfrm>
          <a:prstGeom prst="rect">
            <a:avLst/>
          </a:prstGeom>
        </p:spPr>
      </p:pic>
      <p:sp>
        <p:nvSpPr>
          <p:cNvPr id="2" name="Text Placeholder 1"/>
          <p:cNvSpPr>
            <a:spLocks noGrp="1"/>
          </p:cNvSpPr>
          <p:nvPr>
            <p:ph type="body" sz="half" idx="1"/>
          </p:nvPr>
        </p:nvSpPr>
        <p:spPr>
          <a:xfrm>
            <a:off x="3492500" y="2133600"/>
            <a:ext cx="5135958" cy="3777622"/>
          </a:xfrm>
        </p:spPr>
        <p:txBody>
          <a:bodyPr vert="horz" lIns="91440" tIns="45720" rIns="91440" bIns="45720" rtlCol="0" anchor="t">
            <a:normAutofit/>
          </a:bodyPr>
          <a:lstStyle/>
          <a:p>
            <a:r>
              <a:rPr lang="en-US" dirty="0"/>
              <a:t>Compute the Histogram</a:t>
            </a:r>
            <a:endParaRPr lang="en-US"/>
          </a:p>
          <a:p>
            <a:r>
              <a:rPr lang="en-US" dirty="0"/>
              <a:t>Compute the Cumulative Distribution Function (CDF)</a:t>
            </a:r>
          </a:p>
          <a:p>
            <a:r>
              <a:rPr lang="en-US" dirty="0"/>
              <a:t>Normalize the CDF</a:t>
            </a:r>
          </a:p>
          <a:p>
            <a:r>
              <a:rPr lang="en-US" dirty="0"/>
              <a:t>Equalize the Image</a:t>
            </a:r>
          </a:p>
          <a:p>
            <a:r>
              <a:rPr lang="en-US" dirty="0"/>
              <a:t>Output the Equalized Image</a:t>
            </a:r>
          </a:p>
        </p:txBody>
      </p:sp>
    </p:spTree>
    <p:extLst>
      <p:ext uri="{BB962C8B-B14F-4D97-AF65-F5344CB8AC3E}">
        <p14:creationId xmlns:p14="http://schemas.microsoft.com/office/powerpoint/2010/main" val="2909163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Rectangle 9"/>
          <p:cNvSpPr>
            <a:spLocks noGrp="1" noChangeArrowheads="1"/>
          </p:cNvSpPr>
          <p:nvPr>
            <p:ph type="title"/>
          </p:nvPr>
        </p:nvSpPr>
        <p:spPr/>
        <p:txBody>
          <a:bodyPr/>
          <a:lstStyle/>
          <a:p>
            <a:pPr eaLnBrk="1" hangingPunct="1"/>
            <a:r>
              <a:rPr lang="en-IE" dirty="0"/>
              <a:t>Histogram Equalisation</a:t>
            </a:r>
            <a:endParaRPr lang="en-US" dirty="0"/>
          </a:p>
        </p:txBody>
      </p:sp>
      <p:sp>
        <p:nvSpPr>
          <p:cNvPr id="62470" name="Rectangle 10"/>
          <p:cNvSpPr>
            <a:spLocks noGrp="1" noChangeArrowheads="1"/>
          </p:cNvSpPr>
          <p:nvPr>
            <p:ph type="body" sz="half" idx="1"/>
          </p:nvPr>
        </p:nvSpPr>
        <p:spPr>
          <a:xfrm>
            <a:off x="457200" y="5734594"/>
            <a:ext cx="8229600" cy="1123406"/>
          </a:xfrm>
        </p:spPr>
        <p:txBody>
          <a:bodyPr/>
          <a:lstStyle/>
          <a:p>
            <a:pPr lvl="1" eaLnBrk="1" hangingPunct="1">
              <a:lnSpc>
                <a:spcPct val="90000"/>
              </a:lnSpc>
              <a:tabLst>
                <a:tab pos="1257300" algn="l"/>
              </a:tabLst>
            </a:pPr>
            <a:endParaRPr lang="en-US" dirty="0">
              <a:ea typeface="ＭＳ Ｐゴシック" panose="020B0600070205080204" pitchFamily="34" charset="-128"/>
            </a:endParaRPr>
          </a:p>
        </p:txBody>
      </p:sp>
      <p:pic>
        <p:nvPicPr>
          <p:cNvPr id="10" name="Picture 9"/>
          <p:cNvPicPr>
            <a:picLocks noChangeAspect="1"/>
          </p:cNvPicPr>
          <p:nvPr/>
        </p:nvPicPr>
        <p:blipFill>
          <a:blip r:embed="rId3"/>
          <a:stretch>
            <a:fillRect/>
          </a:stretch>
        </p:blipFill>
        <p:spPr>
          <a:xfrm>
            <a:off x="179512" y="1556792"/>
            <a:ext cx="8805924" cy="4752528"/>
          </a:xfrm>
          <a:prstGeom prst="rect">
            <a:avLst/>
          </a:prstGeom>
        </p:spPr>
      </p:pic>
      <p:sp>
        <p:nvSpPr>
          <p:cNvPr id="2" name="Rectangle 1"/>
          <p:cNvSpPr/>
          <p:nvPr/>
        </p:nvSpPr>
        <p:spPr>
          <a:xfrm>
            <a:off x="5564777" y="2152245"/>
            <a:ext cx="3317966" cy="1477328"/>
          </a:xfrm>
          <a:prstGeom prst="rect">
            <a:avLst/>
          </a:prstGeom>
        </p:spPr>
        <p:txBody>
          <a:bodyPr wrap="square">
            <a:spAutoFit/>
          </a:bodyPr>
          <a:lstStyle/>
          <a:p>
            <a:pPr eaLnBrk="1" hangingPunct="1"/>
            <a:r>
              <a:rPr lang="en-GB" b="1" dirty="0"/>
              <a:t>PDF of the input image p(x) and output image p(y) will have the same mass.</a:t>
            </a:r>
          </a:p>
          <a:p>
            <a:pPr eaLnBrk="1" hangingPunct="1"/>
            <a:r>
              <a:rPr lang="en-GB" b="1" dirty="0"/>
              <a:t>i.e., </a:t>
            </a:r>
          </a:p>
          <a:p>
            <a:pPr eaLnBrk="1" hangingPunct="1"/>
            <a:r>
              <a:rPr lang="en-GB" b="1" dirty="0"/>
              <a:t>p(y)</a:t>
            </a:r>
            <a:r>
              <a:rPr lang="en-GB" b="1" dirty="0" err="1"/>
              <a:t>dy</a:t>
            </a:r>
            <a:r>
              <a:rPr lang="en-GB" b="1" dirty="0"/>
              <a:t>=p(x)dx</a:t>
            </a:r>
          </a:p>
        </p:txBody>
      </p:sp>
    </p:spTree>
    <p:extLst>
      <p:ext uri="{BB962C8B-B14F-4D97-AF65-F5344CB8AC3E}">
        <p14:creationId xmlns:p14="http://schemas.microsoft.com/office/powerpoint/2010/main" val="25762134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Histogram Equalisation</a:t>
            </a:r>
            <a:endParaRPr lang="en-US" dirty="0"/>
          </a:p>
        </p:txBody>
      </p:sp>
      <p:pic>
        <p:nvPicPr>
          <p:cNvPr id="5" name="Content Placeholder 4"/>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901513" y="4247145"/>
            <a:ext cx="6928832" cy="2598312"/>
          </a:xfrm>
          <a:noFill/>
          <a:ln/>
        </p:spPr>
      </p:pic>
      <p:pic>
        <p:nvPicPr>
          <p:cNvPr id="6"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468438"/>
            <a:ext cx="3776662" cy="269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 descr="txp_fig"/>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5918200" y="1633538"/>
            <a:ext cx="115888"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6" descr="txp_fig"/>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4621213" y="1590675"/>
            <a:ext cx="877887"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17"/>
          <p:cNvSpPr txBox="1">
            <a:spLocks noChangeArrowheads="1"/>
          </p:cNvSpPr>
          <p:nvPr/>
        </p:nvSpPr>
        <p:spPr bwMode="auto">
          <a:xfrm>
            <a:off x="4635500" y="1971675"/>
            <a:ext cx="579438"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lnSpc>
                <a:spcPct val="100000"/>
              </a:lnSpc>
              <a:buClrTx/>
              <a:buSzTx/>
              <a:buFontTx/>
              <a:buNone/>
            </a:pPr>
            <a:r>
              <a:rPr lang="en-US" sz="1600">
                <a:solidFill>
                  <a:srgbClr val="000000"/>
                </a:solidFill>
                <a:latin typeface="Tahoma" panose="020B0604030504040204" pitchFamily="34" charset="0"/>
                <a:ea typeface="PMingLiU"/>
              </a:rPr>
              <a:t>1.33</a:t>
            </a:r>
          </a:p>
          <a:p>
            <a:pPr defTabSz="914400">
              <a:lnSpc>
                <a:spcPct val="100000"/>
              </a:lnSpc>
              <a:buClrTx/>
              <a:buSzTx/>
              <a:buFontTx/>
              <a:buNone/>
            </a:pPr>
            <a:r>
              <a:rPr lang="en-US" sz="1600">
                <a:solidFill>
                  <a:srgbClr val="000000"/>
                </a:solidFill>
                <a:latin typeface="Tahoma" panose="020B0604030504040204" pitchFamily="34" charset="0"/>
                <a:ea typeface="PMingLiU"/>
              </a:rPr>
              <a:t>3.08</a:t>
            </a:r>
          </a:p>
          <a:p>
            <a:pPr defTabSz="914400">
              <a:lnSpc>
                <a:spcPct val="100000"/>
              </a:lnSpc>
              <a:buClrTx/>
              <a:buSzTx/>
              <a:buFontTx/>
              <a:buNone/>
            </a:pPr>
            <a:r>
              <a:rPr lang="en-US" sz="1600">
                <a:solidFill>
                  <a:srgbClr val="000000"/>
                </a:solidFill>
                <a:latin typeface="Tahoma" panose="020B0604030504040204" pitchFamily="34" charset="0"/>
                <a:ea typeface="PMingLiU"/>
              </a:rPr>
              <a:t>4.55</a:t>
            </a:r>
          </a:p>
          <a:p>
            <a:pPr defTabSz="914400">
              <a:lnSpc>
                <a:spcPct val="100000"/>
              </a:lnSpc>
              <a:buClrTx/>
              <a:buSzTx/>
              <a:buFontTx/>
              <a:buNone/>
            </a:pPr>
            <a:r>
              <a:rPr lang="en-US" sz="1600">
                <a:solidFill>
                  <a:srgbClr val="000000"/>
                </a:solidFill>
                <a:latin typeface="Tahoma" panose="020B0604030504040204" pitchFamily="34" charset="0"/>
                <a:ea typeface="PMingLiU"/>
              </a:rPr>
              <a:t>5.67</a:t>
            </a:r>
          </a:p>
          <a:p>
            <a:pPr defTabSz="914400">
              <a:lnSpc>
                <a:spcPct val="100000"/>
              </a:lnSpc>
              <a:buClrTx/>
              <a:buSzTx/>
              <a:buFontTx/>
              <a:buNone/>
            </a:pPr>
            <a:r>
              <a:rPr lang="en-US" sz="1600">
                <a:solidFill>
                  <a:srgbClr val="000000"/>
                </a:solidFill>
                <a:latin typeface="Tahoma" panose="020B0604030504040204" pitchFamily="34" charset="0"/>
                <a:ea typeface="PMingLiU"/>
              </a:rPr>
              <a:t>6.23</a:t>
            </a:r>
          </a:p>
          <a:p>
            <a:pPr defTabSz="914400">
              <a:lnSpc>
                <a:spcPct val="100000"/>
              </a:lnSpc>
              <a:buClrTx/>
              <a:buSzTx/>
              <a:buFontTx/>
              <a:buNone/>
            </a:pPr>
            <a:r>
              <a:rPr lang="en-US" sz="1600">
                <a:solidFill>
                  <a:srgbClr val="000000"/>
                </a:solidFill>
                <a:latin typeface="Tahoma" panose="020B0604030504040204" pitchFamily="34" charset="0"/>
                <a:ea typeface="PMingLiU"/>
              </a:rPr>
              <a:t>6.65</a:t>
            </a:r>
          </a:p>
          <a:p>
            <a:pPr defTabSz="914400">
              <a:lnSpc>
                <a:spcPct val="100000"/>
              </a:lnSpc>
              <a:buClrTx/>
              <a:buSzTx/>
              <a:buFontTx/>
              <a:buNone/>
            </a:pPr>
            <a:r>
              <a:rPr lang="en-US" sz="1600">
                <a:solidFill>
                  <a:srgbClr val="000000"/>
                </a:solidFill>
                <a:latin typeface="Tahoma" panose="020B0604030504040204" pitchFamily="34" charset="0"/>
                <a:ea typeface="PMingLiU"/>
              </a:rPr>
              <a:t>6.86</a:t>
            </a:r>
          </a:p>
          <a:p>
            <a:pPr defTabSz="914400">
              <a:lnSpc>
                <a:spcPct val="100000"/>
              </a:lnSpc>
              <a:buClrTx/>
              <a:buSzTx/>
              <a:buFontTx/>
              <a:buNone/>
            </a:pPr>
            <a:r>
              <a:rPr lang="en-US" sz="1600">
                <a:solidFill>
                  <a:srgbClr val="000000"/>
                </a:solidFill>
                <a:latin typeface="Tahoma" panose="020B0604030504040204" pitchFamily="34" charset="0"/>
                <a:ea typeface="PMingLiU"/>
              </a:rPr>
              <a:t>7.00</a:t>
            </a:r>
          </a:p>
        </p:txBody>
      </p:sp>
      <p:sp>
        <p:nvSpPr>
          <p:cNvPr id="10" name="Text Box 18"/>
          <p:cNvSpPr txBox="1">
            <a:spLocks noChangeArrowheads="1"/>
          </p:cNvSpPr>
          <p:nvPr/>
        </p:nvSpPr>
        <p:spPr bwMode="auto">
          <a:xfrm>
            <a:off x="5851525" y="1971675"/>
            <a:ext cx="295275"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lnSpc>
                <a:spcPct val="100000"/>
              </a:lnSpc>
              <a:buClrTx/>
              <a:buSzTx/>
              <a:buFontTx/>
              <a:buNone/>
            </a:pPr>
            <a:r>
              <a:rPr lang="en-US" sz="1600">
                <a:solidFill>
                  <a:srgbClr val="000000"/>
                </a:solidFill>
                <a:latin typeface="Tahoma" panose="020B0604030504040204" pitchFamily="34" charset="0"/>
                <a:ea typeface="PMingLiU"/>
              </a:rPr>
              <a:t>1</a:t>
            </a:r>
          </a:p>
          <a:p>
            <a:pPr defTabSz="914400">
              <a:lnSpc>
                <a:spcPct val="100000"/>
              </a:lnSpc>
              <a:buClrTx/>
              <a:buSzTx/>
              <a:buFontTx/>
              <a:buNone/>
            </a:pPr>
            <a:r>
              <a:rPr lang="en-US" sz="1600">
                <a:solidFill>
                  <a:srgbClr val="000000"/>
                </a:solidFill>
                <a:latin typeface="Tahoma" panose="020B0604030504040204" pitchFamily="34" charset="0"/>
                <a:ea typeface="PMingLiU"/>
              </a:rPr>
              <a:t>3</a:t>
            </a:r>
          </a:p>
          <a:p>
            <a:pPr defTabSz="914400">
              <a:lnSpc>
                <a:spcPct val="100000"/>
              </a:lnSpc>
              <a:buClrTx/>
              <a:buSzTx/>
              <a:buFontTx/>
              <a:buNone/>
            </a:pPr>
            <a:r>
              <a:rPr lang="en-US" sz="1600">
                <a:solidFill>
                  <a:srgbClr val="000000"/>
                </a:solidFill>
                <a:latin typeface="Tahoma" panose="020B0604030504040204" pitchFamily="34" charset="0"/>
                <a:ea typeface="PMingLiU"/>
              </a:rPr>
              <a:t>5</a:t>
            </a:r>
          </a:p>
          <a:p>
            <a:pPr defTabSz="914400">
              <a:lnSpc>
                <a:spcPct val="100000"/>
              </a:lnSpc>
              <a:buClrTx/>
              <a:buSzTx/>
              <a:buFontTx/>
              <a:buNone/>
            </a:pPr>
            <a:r>
              <a:rPr lang="en-US" sz="1600">
                <a:solidFill>
                  <a:srgbClr val="000000"/>
                </a:solidFill>
                <a:latin typeface="Tahoma" panose="020B0604030504040204" pitchFamily="34" charset="0"/>
                <a:ea typeface="PMingLiU"/>
              </a:rPr>
              <a:t>6</a:t>
            </a:r>
          </a:p>
          <a:p>
            <a:pPr defTabSz="914400">
              <a:lnSpc>
                <a:spcPct val="100000"/>
              </a:lnSpc>
              <a:buClrTx/>
              <a:buSzTx/>
              <a:buFontTx/>
              <a:buNone/>
            </a:pPr>
            <a:r>
              <a:rPr lang="en-US" sz="1600">
                <a:solidFill>
                  <a:srgbClr val="000000"/>
                </a:solidFill>
                <a:latin typeface="Tahoma" panose="020B0604030504040204" pitchFamily="34" charset="0"/>
                <a:ea typeface="PMingLiU"/>
              </a:rPr>
              <a:t>6</a:t>
            </a:r>
          </a:p>
          <a:p>
            <a:pPr defTabSz="914400">
              <a:lnSpc>
                <a:spcPct val="100000"/>
              </a:lnSpc>
              <a:buClrTx/>
              <a:buSzTx/>
              <a:buFontTx/>
              <a:buNone/>
            </a:pPr>
            <a:r>
              <a:rPr lang="en-US" sz="1600">
                <a:solidFill>
                  <a:srgbClr val="000000"/>
                </a:solidFill>
                <a:latin typeface="Tahoma" panose="020B0604030504040204" pitchFamily="34" charset="0"/>
                <a:ea typeface="PMingLiU"/>
              </a:rPr>
              <a:t>7</a:t>
            </a:r>
          </a:p>
          <a:p>
            <a:pPr defTabSz="914400">
              <a:lnSpc>
                <a:spcPct val="100000"/>
              </a:lnSpc>
              <a:buClrTx/>
              <a:buSzTx/>
              <a:buFontTx/>
              <a:buNone/>
            </a:pPr>
            <a:r>
              <a:rPr lang="en-US" sz="1600">
                <a:solidFill>
                  <a:srgbClr val="000000"/>
                </a:solidFill>
                <a:latin typeface="Tahoma" panose="020B0604030504040204" pitchFamily="34" charset="0"/>
                <a:ea typeface="PMingLiU"/>
              </a:rPr>
              <a:t>7</a:t>
            </a:r>
          </a:p>
          <a:p>
            <a:pPr defTabSz="914400">
              <a:lnSpc>
                <a:spcPct val="100000"/>
              </a:lnSpc>
              <a:buClrTx/>
              <a:buSzTx/>
              <a:buFontTx/>
              <a:buNone/>
            </a:pPr>
            <a:r>
              <a:rPr lang="en-US" sz="1600">
                <a:solidFill>
                  <a:srgbClr val="000000"/>
                </a:solidFill>
                <a:latin typeface="Tahoma" panose="020B0604030504040204" pitchFamily="34" charset="0"/>
                <a:ea typeface="PMingLiU"/>
              </a:rPr>
              <a:t>7</a:t>
            </a:r>
          </a:p>
        </p:txBody>
      </p:sp>
    </p:spTree>
    <p:extLst>
      <p:ext uri="{BB962C8B-B14F-4D97-AF65-F5344CB8AC3E}">
        <p14:creationId xmlns:p14="http://schemas.microsoft.com/office/powerpoint/2010/main" val="2021823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0"/>
          <p:cNvSpPr>
            <a:spLocks noGrp="1" noChangeArrowheads="1"/>
          </p:cNvSpPr>
          <p:nvPr>
            <p:ph type="title"/>
          </p:nvPr>
        </p:nvSpPr>
        <p:spPr>
          <a:xfrm>
            <a:off x="1384350" y="588613"/>
            <a:ext cx="7654106" cy="741338"/>
          </a:xfrm>
        </p:spPr>
        <p:txBody>
          <a:bodyPr/>
          <a:lstStyle/>
          <a:p>
            <a:pPr eaLnBrk="1" hangingPunct="1"/>
            <a:r>
              <a:rPr lang="en-IE" sz="3600" dirty="0"/>
              <a:t>Image Enhancement Examples</a:t>
            </a:r>
            <a:r>
              <a:rPr lang="en-IE" dirty="0"/>
              <a:t>...</a:t>
            </a:r>
            <a:endParaRPr lang="en-IE" sz="3600" dirty="0"/>
          </a:p>
        </p:txBody>
      </p:sp>
      <p:pic>
        <p:nvPicPr>
          <p:cNvPr id="30723" name="Picture 5"/>
          <p:cNvPicPr>
            <a:picLocks noChangeAspect="1" noChangeArrowheads="1"/>
          </p:cNvPicPr>
          <p:nvPr/>
        </p:nvPicPr>
        <p:blipFill>
          <a:blip r:embed="rId3">
            <a:extLst>
              <a:ext uri="{28A0092B-C50C-407E-A947-70E740481C1C}">
                <a14:useLocalDpi xmlns:a14="http://schemas.microsoft.com/office/drawing/2010/main" val="0"/>
              </a:ext>
            </a:extLst>
          </a:blip>
          <a:srcRect r="66716" b="29716"/>
          <a:stretch>
            <a:fillRect/>
          </a:stretch>
        </p:blipFill>
        <p:spPr bwMode="auto">
          <a:xfrm>
            <a:off x="214313" y="2020888"/>
            <a:ext cx="4043362"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9"/>
          <p:cNvPicPr>
            <a:picLocks noChangeAspect="1" noChangeArrowheads="1"/>
          </p:cNvPicPr>
          <p:nvPr/>
        </p:nvPicPr>
        <p:blipFill>
          <a:blip r:embed="rId3">
            <a:extLst>
              <a:ext uri="{28A0092B-C50C-407E-A947-70E740481C1C}">
                <a14:useLocalDpi xmlns:a14="http://schemas.microsoft.com/office/drawing/2010/main" val="0"/>
              </a:ext>
            </a:extLst>
          </a:blip>
          <a:srcRect l="66504" b="29716"/>
          <a:stretch>
            <a:fillRect/>
          </a:stretch>
        </p:blipFill>
        <p:spPr bwMode="auto">
          <a:xfrm>
            <a:off x="5027613" y="1963738"/>
            <a:ext cx="4116387"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AutoShape 11"/>
          <p:cNvSpPr>
            <a:spLocks noChangeArrowheads="1"/>
          </p:cNvSpPr>
          <p:nvPr/>
        </p:nvSpPr>
        <p:spPr bwMode="auto">
          <a:xfrm>
            <a:off x="4286250" y="3721100"/>
            <a:ext cx="682625" cy="501650"/>
          </a:xfrm>
          <a:prstGeom prst="rightArrow">
            <a:avLst>
              <a:gd name="adj1" fmla="val 50000"/>
              <a:gd name="adj2" fmla="val 34019"/>
            </a:avLst>
          </a:prstGeom>
          <a:solidFill>
            <a:srgbClr val="000080"/>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sz="1800"/>
          </a:p>
        </p:txBody>
      </p:sp>
      <p:pic>
        <p:nvPicPr>
          <p:cNvPr id="30727" name="Picture 13" descr="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30956" y="6628606"/>
            <a:ext cx="1984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659804" y="6143110"/>
            <a:ext cx="6037230" cy="584775"/>
          </a:xfrm>
          <a:prstGeom prst="rect">
            <a:avLst/>
          </a:prstGeom>
        </p:spPr>
        <p:txBody>
          <a:bodyPr wrap="none">
            <a:spAutoFit/>
          </a:bodyPr>
          <a:lstStyle/>
          <a:p>
            <a:pPr eaLnBrk="1" hangingPunct="1"/>
            <a:r>
              <a:rPr lang="en-GB" sz="3200" dirty="0"/>
              <a:t>Removing Noise from the image</a:t>
            </a:r>
          </a:p>
        </p:txBody>
      </p:sp>
      <p:sp>
        <p:nvSpPr>
          <p:cNvPr id="10" name="Rectangle 9"/>
          <p:cNvSpPr/>
          <p:nvPr/>
        </p:nvSpPr>
        <p:spPr>
          <a:xfrm>
            <a:off x="901311" y="1591116"/>
            <a:ext cx="2188420" cy="461665"/>
          </a:xfrm>
          <a:prstGeom prst="rect">
            <a:avLst/>
          </a:prstGeom>
        </p:spPr>
        <p:txBody>
          <a:bodyPr wrap="none">
            <a:spAutoFit/>
          </a:bodyPr>
          <a:lstStyle/>
          <a:p>
            <a:pPr eaLnBrk="1" hangingPunct="1"/>
            <a:r>
              <a:rPr lang="en-GB" sz="2400" dirty="0"/>
              <a:t>Original Image</a:t>
            </a:r>
          </a:p>
        </p:txBody>
      </p:sp>
      <p:sp>
        <p:nvSpPr>
          <p:cNvPr id="11" name="Rectangle 10"/>
          <p:cNvSpPr/>
          <p:nvPr/>
        </p:nvSpPr>
        <p:spPr>
          <a:xfrm>
            <a:off x="5267296" y="1591116"/>
            <a:ext cx="3249608" cy="461665"/>
          </a:xfrm>
          <a:prstGeom prst="rect">
            <a:avLst/>
          </a:prstGeom>
        </p:spPr>
        <p:txBody>
          <a:bodyPr wrap="none">
            <a:spAutoFit/>
          </a:bodyPr>
          <a:lstStyle/>
          <a:p>
            <a:pPr eaLnBrk="1" hangingPunct="1"/>
            <a:r>
              <a:rPr lang="en-GB" sz="2400" dirty="0"/>
              <a:t>Median Filtered Image</a:t>
            </a:r>
          </a:p>
        </p:txBody>
      </p:sp>
    </p:spTree>
    <p:extLst>
      <p:ext uri="{BB962C8B-B14F-4D97-AF65-F5344CB8AC3E}">
        <p14:creationId xmlns:p14="http://schemas.microsoft.com/office/powerpoint/2010/main" val="42503658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2"/>
          <p:cNvSpPr>
            <a:spLocks noGrp="1" noChangeArrowheads="1"/>
          </p:cNvSpPr>
          <p:nvPr>
            <p:ph type="title"/>
          </p:nvPr>
        </p:nvSpPr>
        <p:spPr>
          <a:xfrm>
            <a:off x="1583132" y="297539"/>
            <a:ext cx="6589200" cy="1280890"/>
          </a:xfrm>
        </p:spPr>
        <p:txBody>
          <a:bodyPr/>
          <a:lstStyle/>
          <a:p>
            <a:pPr eaLnBrk="1" hangingPunct="1"/>
            <a:r>
              <a:rPr lang="en-IE" sz="3600"/>
              <a:t>Equalisation Transformation Function</a:t>
            </a:r>
            <a:endParaRPr lang="en-US" sz="3600"/>
          </a:p>
        </p:txBody>
      </p:sp>
      <p:graphicFrame>
        <p:nvGraphicFramePr>
          <p:cNvPr id="64514" name="Object 2"/>
          <p:cNvGraphicFramePr>
            <a:graphicFrameLocks noGrp="1" noChangeAspect="1"/>
          </p:cNvGraphicFramePr>
          <p:nvPr>
            <p:ph sz="half" idx="1"/>
          </p:nvPr>
        </p:nvGraphicFramePr>
        <p:xfrm>
          <a:off x="5559425" y="2630488"/>
          <a:ext cx="3427413" cy="2757487"/>
        </p:xfrm>
        <a:graphic>
          <a:graphicData uri="http://schemas.openxmlformats.org/presentationml/2006/ole">
            <mc:AlternateContent xmlns:mc="http://schemas.openxmlformats.org/markup-compatibility/2006">
              <mc:Choice xmlns:v="urn:schemas-microsoft-com:vml" Requires="v">
                <p:oleObj name="CorelPhotoPaint.Image.11" r:id="rId3" imgW="3427193" imgH="2756922" progId="CorelPhotoPaint.Image.11">
                  <p:embed/>
                </p:oleObj>
              </mc:Choice>
              <mc:Fallback>
                <p:oleObj name="CorelPhotoPaint.Image.11" r:id="rId3" imgW="3427193" imgH="2756922" progId="CorelPhotoPaint.Image.11">
                  <p:embed/>
                  <p:pic>
                    <p:nvPicPr>
                      <p:cNvPr id="6451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9425" y="2630488"/>
                        <a:ext cx="3427413" cy="275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15" name="Object 3"/>
          <p:cNvGraphicFramePr>
            <a:graphicFrameLocks noGrp="1" noChangeAspect="1"/>
          </p:cNvGraphicFramePr>
          <p:nvPr>
            <p:ph sz="half" idx="2"/>
          </p:nvPr>
        </p:nvGraphicFramePr>
        <p:xfrm>
          <a:off x="450850" y="1530350"/>
          <a:ext cx="4873625" cy="4957763"/>
        </p:xfrm>
        <a:graphic>
          <a:graphicData uri="http://schemas.openxmlformats.org/presentationml/2006/ole">
            <mc:AlternateContent xmlns:mc="http://schemas.openxmlformats.org/markup-compatibility/2006">
              <mc:Choice xmlns:v="urn:schemas-microsoft-com:vml" Requires="v">
                <p:oleObj name="CorelPhotoPaint.Image.11" r:id="rId5" imgW="4268552" imgH="4343409" progId="CorelPhotoPaint.Image.11">
                  <p:embed/>
                </p:oleObj>
              </mc:Choice>
              <mc:Fallback>
                <p:oleObj name="CorelPhotoPaint.Image.11" r:id="rId5" imgW="4268552" imgH="4343409" progId="CorelPhotoPaint.Image.11">
                  <p:embed/>
                  <p:pic>
                    <p:nvPicPr>
                      <p:cNvPr id="6451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850" y="1530350"/>
                        <a:ext cx="4873625" cy="495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18" name="AutoShape 11"/>
          <p:cNvSpPr>
            <a:spLocks noChangeArrowheads="1"/>
          </p:cNvSpPr>
          <p:nvPr/>
        </p:nvSpPr>
        <p:spPr bwMode="auto">
          <a:xfrm rot="-3848790">
            <a:off x="5866606" y="902494"/>
            <a:ext cx="885825" cy="2071688"/>
          </a:xfrm>
          <a:prstGeom prst="curvedLeftArrow">
            <a:avLst>
              <a:gd name="adj1" fmla="val 39347"/>
              <a:gd name="adj2" fmla="val 96125"/>
              <a:gd name="adj3" fmla="val 43162"/>
            </a:avLst>
          </a:prstGeom>
          <a:solidFill>
            <a:srgbClr val="000080"/>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sz="1800"/>
          </a:p>
        </p:txBody>
      </p:sp>
      <p:sp>
        <p:nvSpPr>
          <p:cNvPr id="64519" name="AutoShape 12"/>
          <p:cNvSpPr>
            <a:spLocks noChangeArrowheads="1"/>
          </p:cNvSpPr>
          <p:nvPr/>
        </p:nvSpPr>
        <p:spPr bwMode="auto">
          <a:xfrm rot="-7871771" flipH="1" flipV="1">
            <a:off x="5658644" y="5152232"/>
            <a:ext cx="885825" cy="2071687"/>
          </a:xfrm>
          <a:prstGeom prst="curvedLeftArrow">
            <a:avLst>
              <a:gd name="adj1" fmla="val 39347"/>
              <a:gd name="adj2" fmla="val 96125"/>
              <a:gd name="adj3" fmla="val 43162"/>
            </a:avLst>
          </a:prstGeom>
          <a:solidFill>
            <a:srgbClr val="000080"/>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sz="1800"/>
          </a:p>
        </p:txBody>
      </p:sp>
    </p:spTree>
    <p:extLst>
      <p:ext uri="{BB962C8B-B14F-4D97-AF65-F5344CB8AC3E}">
        <p14:creationId xmlns:p14="http://schemas.microsoft.com/office/powerpoint/2010/main" val="42042630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p:txBody>
          <a:bodyPr/>
          <a:lstStyle/>
          <a:p>
            <a:pPr eaLnBrk="1" hangingPunct="1"/>
            <a:r>
              <a:rPr lang="en-IE"/>
              <a:t>Equalisation Examples</a:t>
            </a:r>
            <a:endParaRPr lang="en-US"/>
          </a:p>
        </p:txBody>
      </p:sp>
      <p:grpSp>
        <p:nvGrpSpPr>
          <p:cNvPr id="66565" name="Group 88"/>
          <p:cNvGrpSpPr>
            <a:grpSpLocks/>
          </p:cNvGrpSpPr>
          <p:nvPr/>
        </p:nvGrpSpPr>
        <p:grpSpPr bwMode="auto">
          <a:xfrm>
            <a:off x="5024438" y="1412875"/>
            <a:ext cx="3260725" cy="3351213"/>
            <a:chOff x="3365" y="810"/>
            <a:chExt cx="2054" cy="2111"/>
          </a:xfrm>
        </p:grpSpPr>
        <p:pic>
          <p:nvPicPr>
            <p:cNvPr id="66571" name="Picture 6"/>
            <p:cNvPicPr>
              <a:picLocks noChangeAspect="1" noChangeArrowheads="1"/>
            </p:cNvPicPr>
            <p:nvPr/>
          </p:nvPicPr>
          <p:blipFill>
            <a:blip r:embed="rId3">
              <a:lum bright="-24000" contrast="42000"/>
              <a:extLst>
                <a:ext uri="{28A0092B-C50C-407E-A947-70E740481C1C}">
                  <a14:useLocalDpi xmlns:a14="http://schemas.microsoft.com/office/drawing/2010/main" val="0"/>
                </a:ext>
              </a:extLst>
            </a:blip>
            <a:srcRect l="77045" t="13252" b="74770"/>
            <a:stretch>
              <a:fillRect/>
            </a:stretch>
          </p:blipFill>
          <p:spPr bwMode="auto">
            <a:xfrm>
              <a:off x="3365" y="810"/>
              <a:ext cx="2054" cy="1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2" name="Line 8"/>
            <p:cNvSpPr>
              <a:spLocks noChangeShapeType="1"/>
            </p:cNvSpPr>
            <p:nvPr/>
          </p:nvSpPr>
          <p:spPr bwMode="auto">
            <a:xfrm flipV="1">
              <a:off x="3477" y="1450"/>
              <a:ext cx="0" cy="9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73" name="Line 9"/>
            <p:cNvSpPr>
              <a:spLocks noChangeShapeType="1"/>
            </p:cNvSpPr>
            <p:nvPr/>
          </p:nvSpPr>
          <p:spPr bwMode="auto">
            <a:xfrm flipV="1">
              <a:off x="3572" y="1841"/>
              <a:ext cx="0" cy="5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74" name="Line 10"/>
            <p:cNvSpPr>
              <a:spLocks noChangeShapeType="1"/>
            </p:cNvSpPr>
            <p:nvPr/>
          </p:nvSpPr>
          <p:spPr bwMode="auto">
            <a:xfrm flipV="1">
              <a:off x="3708" y="1450"/>
              <a:ext cx="0" cy="94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75" name="Line 11"/>
            <p:cNvSpPr>
              <a:spLocks noChangeShapeType="1"/>
            </p:cNvSpPr>
            <p:nvPr/>
          </p:nvSpPr>
          <p:spPr bwMode="auto">
            <a:xfrm flipV="1">
              <a:off x="3761" y="1810"/>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76" name="Line 12"/>
            <p:cNvSpPr>
              <a:spLocks noChangeShapeType="1"/>
            </p:cNvSpPr>
            <p:nvPr/>
          </p:nvSpPr>
          <p:spPr bwMode="auto">
            <a:xfrm flipV="1">
              <a:off x="3804" y="2224"/>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77" name="Line 13"/>
            <p:cNvSpPr>
              <a:spLocks noChangeShapeType="1"/>
            </p:cNvSpPr>
            <p:nvPr/>
          </p:nvSpPr>
          <p:spPr bwMode="auto">
            <a:xfrm flipV="1">
              <a:off x="3858" y="2020"/>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78" name="Line 14"/>
            <p:cNvSpPr>
              <a:spLocks noChangeShapeType="1"/>
            </p:cNvSpPr>
            <p:nvPr/>
          </p:nvSpPr>
          <p:spPr bwMode="auto">
            <a:xfrm flipV="1">
              <a:off x="3891" y="2136"/>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79" name="Line 15"/>
            <p:cNvSpPr>
              <a:spLocks noChangeShapeType="1"/>
            </p:cNvSpPr>
            <p:nvPr/>
          </p:nvSpPr>
          <p:spPr bwMode="auto">
            <a:xfrm flipV="1">
              <a:off x="3935" y="2128"/>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80" name="Line 16"/>
            <p:cNvSpPr>
              <a:spLocks noChangeShapeType="1"/>
            </p:cNvSpPr>
            <p:nvPr/>
          </p:nvSpPr>
          <p:spPr bwMode="auto">
            <a:xfrm flipV="1">
              <a:off x="3957" y="2244"/>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81" name="Line 17"/>
            <p:cNvSpPr>
              <a:spLocks noChangeShapeType="1"/>
            </p:cNvSpPr>
            <p:nvPr/>
          </p:nvSpPr>
          <p:spPr bwMode="auto">
            <a:xfrm flipV="1">
              <a:off x="4021" y="2050"/>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82" name="Line 18"/>
            <p:cNvSpPr>
              <a:spLocks noChangeShapeType="1"/>
            </p:cNvSpPr>
            <p:nvPr/>
          </p:nvSpPr>
          <p:spPr bwMode="auto">
            <a:xfrm flipV="1">
              <a:off x="4065" y="2165"/>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83" name="Line 19"/>
            <p:cNvSpPr>
              <a:spLocks noChangeShapeType="1"/>
            </p:cNvSpPr>
            <p:nvPr/>
          </p:nvSpPr>
          <p:spPr bwMode="auto">
            <a:xfrm flipV="1">
              <a:off x="4108" y="2127"/>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84" name="Line 20"/>
            <p:cNvSpPr>
              <a:spLocks noChangeShapeType="1"/>
            </p:cNvSpPr>
            <p:nvPr/>
          </p:nvSpPr>
          <p:spPr bwMode="auto">
            <a:xfrm flipV="1">
              <a:off x="4162" y="2037"/>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85" name="Line 21"/>
            <p:cNvSpPr>
              <a:spLocks noChangeShapeType="1"/>
            </p:cNvSpPr>
            <p:nvPr/>
          </p:nvSpPr>
          <p:spPr bwMode="auto">
            <a:xfrm flipV="1">
              <a:off x="4185" y="2224"/>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86" name="Line 22"/>
            <p:cNvSpPr>
              <a:spLocks noChangeShapeType="1"/>
            </p:cNvSpPr>
            <p:nvPr/>
          </p:nvSpPr>
          <p:spPr bwMode="auto">
            <a:xfrm flipV="1">
              <a:off x="4228" y="2103"/>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87" name="Line 23"/>
            <p:cNvSpPr>
              <a:spLocks noChangeShapeType="1"/>
            </p:cNvSpPr>
            <p:nvPr/>
          </p:nvSpPr>
          <p:spPr bwMode="auto">
            <a:xfrm flipV="1">
              <a:off x="4303" y="1992"/>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88" name="Line 24"/>
            <p:cNvSpPr>
              <a:spLocks noChangeShapeType="1"/>
            </p:cNvSpPr>
            <p:nvPr/>
          </p:nvSpPr>
          <p:spPr bwMode="auto">
            <a:xfrm flipV="1">
              <a:off x="4376" y="2159"/>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89" name="Line 25"/>
            <p:cNvSpPr>
              <a:spLocks noChangeShapeType="1"/>
            </p:cNvSpPr>
            <p:nvPr/>
          </p:nvSpPr>
          <p:spPr bwMode="auto">
            <a:xfrm flipV="1">
              <a:off x="4440" y="2007"/>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90" name="Line 26"/>
            <p:cNvSpPr>
              <a:spLocks noChangeShapeType="1"/>
            </p:cNvSpPr>
            <p:nvPr/>
          </p:nvSpPr>
          <p:spPr bwMode="auto">
            <a:xfrm flipV="1">
              <a:off x="4484" y="1989"/>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91" name="Line 27"/>
            <p:cNvSpPr>
              <a:spLocks noChangeShapeType="1"/>
            </p:cNvSpPr>
            <p:nvPr/>
          </p:nvSpPr>
          <p:spPr bwMode="auto">
            <a:xfrm flipV="1">
              <a:off x="4578" y="1991"/>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92" name="Line 28"/>
            <p:cNvSpPr>
              <a:spLocks noChangeShapeType="1"/>
            </p:cNvSpPr>
            <p:nvPr/>
          </p:nvSpPr>
          <p:spPr bwMode="auto">
            <a:xfrm flipV="1">
              <a:off x="4633" y="1819"/>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93" name="Line 29"/>
            <p:cNvSpPr>
              <a:spLocks noChangeShapeType="1"/>
            </p:cNvSpPr>
            <p:nvPr/>
          </p:nvSpPr>
          <p:spPr bwMode="auto">
            <a:xfrm flipV="1">
              <a:off x="4696" y="2078"/>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94" name="Line 30"/>
            <p:cNvSpPr>
              <a:spLocks noChangeShapeType="1"/>
            </p:cNvSpPr>
            <p:nvPr/>
          </p:nvSpPr>
          <p:spPr bwMode="auto">
            <a:xfrm flipV="1">
              <a:off x="4751" y="2111"/>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95" name="Line 31"/>
            <p:cNvSpPr>
              <a:spLocks noChangeShapeType="1"/>
            </p:cNvSpPr>
            <p:nvPr/>
          </p:nvSpPr>
          <p:spPr bwMode="auto">
            <a:xfrm flipV="1">
              <a:off x="4825" y="2185"/>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96" name="Line 32"/>
            <p:cNvSpPr>
              <a:spLocks noChangeShapeType="1"/>
            </p:cNvSpPr>
            <p:nvPr/>
          </p:nvSpPr>
          <p:spPr bwMode="auto">
            <a:xfrm flipV="1">
              <a:off x="4776" y="2167"/>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97" name="Line 33"/>
            <p:cNvSpPr>
              <a:spLocks noChangeShapeType="1"/>
            </p:cNvSpPr>
            <p:nvPr/>
          </p:nvSpPr>
          <p:spPr bwMode="auto">
            <a:xfrm flipV="1">
              <a:off x="4890" y="2066"/>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98" name="Line 34"/>
            <p:cNvSpPr>
              <a:spLocks noChangeShapeType="1"/>
            </p:cNvSpPr>
            <p:nvPr/>
          </p:nvSpPr>
          <p:spPr bwMode="auto">
            <a:xfrm flipV="1">
              <a:off x="4934" y="2048"/>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99" name="Line 35"/>
            <p:cNvSpPr>
              <a:spLocks noChangeShapeType="1"/>
            </p:cNvSpPr>
            <p:nvPr/>
          </p:nvSpPr>
          <p:spPr bwMode="auto">
            <a:xfrm flipV="1">
              <a:off x="4988" y="2143"/>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600" name="Line 36"/>
            <p:cNvSpPr>
              <a:spLocks noChangeShapeType="1"/>
            </p:cNvSpPr>
            <p:nvPr/>
          </p:nvSpPr>
          <p:spPr bwMode="auto">
            <a:xfrm flipV="1">
              <a:off x="5051" y="2145"/>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601" name="Line 37"/>
            <p:cNvSpPr>
              <a:spLocks noChangeShapeType="1"/>
            </p:cNvSpPr>
            <p:nvPr/>
          </p:nvSpPr>
          <p:spPr bwMode="auto">
            <a:xfrm flipV="1">
              <a:off x="5116" y="2178"/>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602" name="Line 38"/>
            <p:cNvSpPr>
              <a:spLocks noChangeShapeType="1"/>
            </p:cNvSpPr>
            <p:nvPr/>
          </p:nvSpPr>
          <p:spPr bwMode="auto">
            <a:xfrm flipV="1">
              <a:off x="5147" y="2242"/>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603" name="Line 39"/>
            <p:cNvSpPr>
              <a:spLocks noChangeShapeType="1"/>
            </p:cNvSpPr>
            <p:nvPr/>
          </p:nvSpPr>
          <p:spPr bwMode="auto">
            <a:xfrm flipV="1">
              <a:off x="5181" y="2296"/>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604" name="Line 40"/>
            <p:cNvSpPr>
              <a:spLocks noChangeShapeType="1"/>
            </p:cNvSpPr>
            <p:nvPr/>
          </p:nvSpPr>
          <p:spPr bwMode="auto">
            <a:xfrm flipV="1">
              <a:off x="5224" y="2247"/>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605" name="Line 41"/>
            <p:cNvSpPr>
              <a:spLocks noChangeShapeType="1"/>
            </p:cNvSpPr>
            <p:nvPr/>
          </p:nvSpPr>
          <p:spPr bwMode="auto">
            <a:xfrm flipV="1">
              <a:off x="5247" y="2301"/>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606" name="Rectangle 42"/>
            <p:cNvSpPr>
              <a:spLocks noChangeArrowheads="1"/>
            </p:cNvSpPr>
            <p:nvPr/>
          </p:nvSpPr>
          <p:spPr bwMode="auto">
            <a:xfrm>
              <a:off x="3415" y="2397"/>
              <a:ext cx="1985" cy="52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sz="1800"/>
            </a:p>
          </p:txBody>
        </p:sp>
      </p:grpSp>
      <p:pic>
        <p:nvPicPr>
          <p:cNvPr id="66567" name="Picture 4"/>
          <p:cNvPicPr>
            <a:picLocks noChangeAspect="1" noChangeArrowheads="1"/>
          </p:cNvPicPr>
          <p:nvPr/>
        </p:nvPicPr>
        <p:blipFill>
          <a:blip r:embed="rId3">
            <a:extLst>
              <a:ext uri="{28A0092B-C50C-407E-A947-70E740481C1C}">
                <a14:useLocalDpi xmlns:a14="http://schemas.microsoft.com/office/drawing/2010/main" val="0"/>
              </a:ext>
            </a:extLst>
          </a:blip>
          <a:srcRect r="22568" b="75079"/>
          <a:stretch>
            <a:fillRect/>
          </a:stretch>
        </p:blipFill>
        <p:spPr bwMode="auto">
          <a:xfrm>
            <a:off x="1879600" y="4021138"/>
            <a:ext cx="5381625" cy="267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6562" name="Object 2"/>
          <p:cNvGraphicFramePr>
            <a:graphicFrameLocks noChangeAspect="1"/>
          </p:cNvGraphicFramePr>
          <p:nvPr/>
        </p:nvGraphicFramePr>
        <p:xfrm>
          <a:off x="849313" y="1241425"/>
          <a:ext cx="3240087" cy="2765425"/>
        </p:xfrm>
        <a:graphic>
          <a:graphicData uri="http://schemas.openxmlformats.org/presentationml/2006/ole">
            <mc:AlternateContent xmlns:mc="http://schemas.openxmlformats.org/markup-compatibility/2006">
              <mc:Choice xmlns:v="urn:schemas-microsoft-com:vml" Requires="v">
                <p:oleObj name="CorelPhotoPaint.Image.11" r:id="rId4" imgW="4268552" imgH="4343409" progId="CorelPhotoPaint.Image.11">
                  <p:embed/>
                </p:oleObj>
              </mc:Choice>
              <mc:Fallback>
                <p:oleObj name="CorelPhotoPaint.Image.11" r:id="rId4" imgW="4268552" imgH="4343409" progId="CorelPhotoPaint.Image.11">
                  <p:embed/>
                  <p:pic>
                    <p:nvPicPr>
                      <p:cNvPr id="66562" name="Object 2"/>
                      <p:cNvPicPr>
                        <a:picLocks noChangeAspect="1" noChangeArrowheads="1"/>
                      </p:cNvPicPr>
                      <p:nvPr/>
                    </p:nvPicPr>
                    <p:blipFill>
                      <a:blip r:embed="rId5">
                        <a:extLst>
                          <a:ext uri="{28A0092B-C50C-407E-A947-70E740481C1C}">
                            <a14:useLocalDpi xmlns:a14="http://schemas.microsoft.com/office/drawing/2010/main" val="0"/>
                          </a:ext>
                        </a:extLst>
                      </a:blip>
                      <a:srcRect l="52280" t="5173" b="54771"/>
                      <a:stretch>
                        <a:fillRect/>
                      </a:stretch>
                    </p:blipFill>
                    <p:spPr bwMode="auto">
                      <a:xfrm>
                        <a:off x="849313" y="1241425"/>
                        <a:ext cx="3240087" cy="276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568" name="Oval 96"/>
          <p:cNvSpPr>
            <a:spLocks noChangeArrowheads="1"/>
          </p:cNvSpPr>
          <p:nvPr/>
        </p:nvSpPr>
        <p:spPr bwMode="auto">
          <a:xfrm>
            <a:off x="7823200" y="1246188"/>
            <a:ext cx="587375" cy="587375"/>
          </a:xfrm>
          <a:prstGeom prst="ellipse">
            <a:avLst/>
          </a:prstGeom>
          <a:solidFill>
            <a:schemeClr val="bg1"/>
          </a:solidFill>
          <a:ln w="38100">
            <a:solidFill>
              <a:srgbClr val="FF6600"/>
            </a:solidFill>
            <a:round/>
            <a:headEnd/>
            <a:tailEnd/>
          </a:ln>
        </p:spPr>
        <p:txBody>
          <a:bodyPr wrap="none" lIns="0" tIns="0" rIns="0" bIns="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b="1" dirty="0">
                <a:solidFill>
                  <a:srgbClr val="FF6600"/>
                </a:solidFill>
              </a:rPr>
              <a:t>1</a:t>
            </a:r>
            <a:endParaRPr lang="en-US" b="1" dirty="0">
              <a:solidFill>
                <a:srgbClr val="FF6600"/>
              </a:solidFill>
            </a:endParaRPr>
          </a:p>
        </p:txBody>
      </p:sp>
    </p:spTree>
    <p:extLst>
      <p:ext uri="{BB962C8B-B14F-4D97-AF65-F5344CB8AC3E}">
        <p14:creationId xmlns:p14="http://schemas.microsoft.com/office/powerpoint/2010/main" val="15516185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IE" sz="3600"/>
              <a:t>Equalisation Transformation Functions</a:t>
            </a:r>
            <a:endParaRPr lang="en-US" sz="3600"/>
          </a:p>
        </p:txBody>
      </p:sp>
      <p:sp>
        <p:nvSpPr>
          <p:cNvPr id="68611" name="Rectangle 3"/>
          <p:cNvSpPr>
            <a:spLocks noGrp="1" noChangeArrowheads="1"/>
          </p:cNvSpPr>
          <p:nvPr>
            <p:ph idx="1"/>
          </p:nvPr>
        </p:nvSpPr>
        <p:spPr/>
        <p:txBody>
          <a:bodyPr/>
          <a:lstStyle/>
          <a:p>
            <a:pPr marL="0" indent="0" eaLnBrk="1" hangingPunct="1">
              <a:buFontTx/>
              <a:buNone/>
            </a:pPr>
            <a:r>
              <a:rPr lang="en-IE"/>
              <a:t>The functions used to equalise the images in the previous example</a:t>
            </a:r>
            <a:endParaRPr lang="en-US"/>
          </a:p>
        </p:txBody>
      </p:sp>
      <p:pic>
        <p:nvPicPr>
          <p:cNvPr id="68612" name="Picture 4"/>
          <p:cNvPicPr>
            <a:picLocks noChangeAspect="1" noChangeArrowheads="1"/>
          </p:cNvPicPr>
          <p:nvPr/>
        </p:nvPicPr>
        <p:blipFill>
          <a:blip r:embed="rId3">
            <a:extLst>
              <a:ext uri="{28A0092B-C50C-407E-A947-70E740481C1C}">
                <a14:useLocalDpi xmlns:a14="http://schemas.microsoft.com/office/drawing/2010/main" val="0"/>
              </a:ext>
            </a:extLst>
          </a:blip>
          <a:srcRect l="23282"/>
          <a:stretch>
            <a:fillRect/>
          </a:stretch>
        </p:blipFill>
        <p:spPr bwMode="auto">
          <a:xfrm>
            <a:off x="1546225" y="2365375"/>
            <a:ext cx="5927725" cy="444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02142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IE" dirty="0"/>
              <a:t>Equalisation Examples</a:t>
            </a:r>
            <a:endParaRPr lang="en-US" dirty="0"/>
          </a:p>
        </p:txBody>
      </p:sp>
      <p:sp>
        <p:nvSpPr>
          <p:cNvPr id="70659" name="Rectangle 3"/>
          <p:cNvSpPr>
            <a:spLocks noGrp="1" noChangeArrowheads="1"/>
          </p:cNvSpPr>
          <p:nvPr>
            <p:ph idx="1"/>
          </p:nvPr>
        </p:nvSpPr>
        <p:spPr>
          <a:xfrm>
            <a:off x="727075" y="1381125"/>
            <a:ext cx="8229600" cy="5524500"/>
          </a:xfrm>
        </p:spPr>
        <p:txBody>
          <a:bodyPr/>
          <a:lstStyle/>
          <a:p>
            <a:pPr marL="0" indent="0" eaLnBrk="1" hangingPunct="1">
              <a:buFontTx/>
              <a:buNone/>
            </a:pPr>
            <a:endParaRPr lang="en-GB"/>
          </a:p>
        </p:txBody>
      </p:sp>
      <p:grpSp>
        <p:nvGrpSpPr>
          <p:cNvPr id="70660" name="Group 77"/>
          <p:cNvGrpSpPr>
            <a:grpSpLocks/>
          </p:cNvGrpSpPr>
          <p:nvPr/>
        </p:nvGrpSpPr>
        <p:grpSpPr bwMode="auto">
          <a:xfrm>
            <a:off x="4905375" y="1352550"/>
            <a:ext cx="3267075" cy="4267200"/>
            <a:chOff x="3570" y="882"/>
            <a:chExt cx="2058" cy="2688"/>
          </a:xfrm>
        </p:grpSpPr>
        <p:pic>
          <p:nvPicPr>
            <p:cNvPr id="70667" name="Picture 43"/>
            <p:cNvPicPr>
              <a:picLocks noChangeAspect="1" noChangeArrowheads="1"/>
            </p:cNvPicPr>
            <p:nvPr/>
          </p:nvPicPr>
          <p:blipFill>
            <a:blip r:embed="rId3">
              <a:lum bright="-36000" contrast="54000"/>
              <a:extLst>
                <a:ext uri="{28A0092B-C50C-407E-A947-70E740481C1C}">
                  <a14:useLocalDpi xmlns:a14="http://schemas.microsoft.com/office/drawing/2010/main" val="0"/>
                </a:ext>
              </a:extLst>
            </a:blip>
            <a:srcRect l="76839" t="37921" b="50101"/>
            <a:stretch>
              <a:fillRect/>
            </a:stretch>
          </p:blipFill>
          <p:spPr bwMode="auto">
            <a:xfrm>
              <a:off x="3570" y="882"/>
              <a:ext cx="2058" cy="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8" name="Line 44"/>
            <p:cNvSpPr>
              <a:spLocks noChangeShapeType="1"/>
            </p:cNvSpPr>
            <p:nvPr/>
          </p:nvSpPr>
          <p:spPr bwMode="auto">
            <a:xfrm flipV="1">
              <a:off x="3696" y="1470"/>
              <a:ext cx="0" cy="1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69" name="Line 45"/>
            <p:cNvSpPr>
              <a:spLocks noChangeShapeType="1"/>
            </p:cNvSpPr>
            <p:nvPr/>
          </p:nvSpPr>
          <p:spPr bwMode="auto">
            <a:xfrm flipV="1">
              <a:off x="3862" y="2727"/>
              <a:ext cx="0" cy="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70" name="Line 46"/>
            <p:cNvSpPr>
              <a:spLocks noChangeShapeType="1"/>
            </p:cNvSpPr>
            <p:nvPr/>
          </p:nvSpPr>
          <p:spPr bwMode="auto">
            <a:xfrm flipV="1">
              <a:off x="3802" y="1925"/>
              <a:ext cx="0" cy="1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71" name="Line 47"/>
            <p:cNvSpPr>
              <a:spLocks noChangeShapeType="1"/>
            </p:cNvSpPr>
            <p:nvPr/>
          </p:nvSpPr>
          <p:spPr bwMode="auto">
            <a:xfrm flipV="1">
              <a:off x="3937" y="1520"/>
              <a:ext cx="0" cy="1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72" name="Line 48"/>
            <p:cNvSpPr>
              <a:spLocks noChangeShapeType="1"/>
            </p:cNvSpPr>
            <p:nvPr/>
          </p:nvSpPr>
          <p:spPr bwMode="auto">
            <a:xfrm flipV="1">
              <a:off x="4021" y="1878"/>
              <a:ext cx="0" cy="1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73" name="Line 49"/>
            <p:cNvSpPr>
              <a:spLocks noChangeShapeType="1"/>
            </p:cNvSpPr>
            <p:nvPr/>
          </p:nvSpPr>
          <p:spPr bwMode="auto">
            <a:xfrm flipV="1">
              <a:off x="4075" y="2076"/>
              <a:ext cx="0" cy="1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74" name="Line 50"/>
            <p:cNvSpPr>
              <a:spLocks noChangeShapeType="1"/>
            </p:cNvSpPr>
            <p:nvPr/>
          </p:nvSpPr>
          <p:spPr bwMode="auto">
            <a:xfrm flipV="1">
              <a:off x="4119" y="2201"/>
              <a:ext cx="0" cy="1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75" name="Line 51"/>
            <p:cNvSpPr>
              <a:spLocks noChangeShapeType="1"/>
            </p:cNvSpPr>
            <p:nvPr/>
          </p:nvSpPr>
          <p:spPr bwMode="auto">
            <a:xfrm flipV="1">
              <a:off x="4183" y="2244"/>
              <a:ext cx="0" cy="1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76" name="Line 52"/>
            <p:cNvSpPr>
              <a:spLocks noChangeShapeType="1"/>
            </p:cNvSpPr>
            <p:nvPr/>
          </p:nvSpPr>
          <p:spPr bwMode="auto">
            <a:xfrm flipV="1">
              <a:off x="4247" y="2116"/>
              <a:ext cx="0" cy="1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77" name="Line 53"/>
            <p:cNvSpPr>
              <a:spLocks noChangeShapeType="1"/>
            </p:cNvSpPr>
            <p:nvPr/>
          </p:nvSpPr>
          <p:spPr bwMode="auto">
            <a:xfrm flipV="1">
              <a:off x="4290" y="2247"/>
              <a:ext cx="0" cy="1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78" name="Line 54"/>
            <p:cNvSpPr>
              <a:spLocks noChangeShapeType="1"/>
            </p:cNvSpPr>
            <p:nvPr/>
          </p:nvSpPr>
          <p:spPr bwMode="auto">
            <a:xfrm flipV="1">
              <a:off x="4334" y="2243"/>
              <a:ext cx="0" cy="1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79" name="Line 55"/>
            <p:cNvSpPr>
              <a:spLocks noChangeShapeType="1"/>
            </p:cNvSpPr>
            <p:nvPr/>
          </p:nvSpPr>
          <p:spPr bwMode="auto">
            <a:xfrm flipV="1">
              <a:off x="4388" y="2116"/>
              <a:ext cx="0" cy="1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80" name="Line 56"/>
            <p:cNvSpPr>
              <a:spLocks noChangeShapeType="1"/>
            </p:cNvSpPr>
            <p:nvPr/>
          </p:nvSpPr>
          <p:spPr bwMode="auto">
            <a:xfrm flipV="1">
              <a:off x="4462" y="2201"/>
              <a:ext cx="0" cy="1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81" name="Line 57"/>
            <p:cNvSpPr>
              <a:spLocks noChangeShapeType="1"/>
            </p:cNvSpPr>
            <p:nvPr/>
          </p:nvSpPr>
          <p:spPr bwMode="auto">
            <a:xfrm flipV="1">
              <a:off x="4506" y="2076"/>
              <a:ext cx="0" cy="1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82" name="Line 58"/>
            <p:cNvSpPr>
              <a:spLocks noChangeShapeType="1"/>
            </p:cNvSpPr>
            <p:nvPr/>
          </p:nvSpPr>
          <p:spPr bwMode="auto">
            <a:xfrm flipV="1">
              <a:off x="4539" y="2205"/>
              <a:ext cx="0" cy="1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83" name="Line 59"/>
            <p:cNvSpPr>
              <a:spLocks noChangeShapeType="1"/>
            </p:cNvSpPr>
            <p:nvPr/>
          </p:nvSpPr>
          <p:spPr bwMode="auto">
            <a:xfrm flipV="1">
              <a:off x="4592" y="2259"/>
              <a:ext cx="0" cy="1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84" name="Line 60"/>
            <p:cNvSpPr>
              <a:spLocks noChangeShapeType="1"/>
            </p:cNvSpPr>
            <p:nvPr/>
          </p:nvSpPr>
          <p:spPr bwMode="auto">
            <a:xfrm flipV="1">
              <a:off x="4656" y="2076"/>
              <a:ext cx="0" cy="1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85" name="Line 61"/>
            <p:cNvSpPr>
              <a:spLocks noChangeShapeType="1"/>
            </p:cNvSpPr>
            <p:nvPr/>
          </p:nvSpPr>
          <p:spPr bwMode="auto">
            <a:xfrm flipV="1">
              <a:off x="4730" y="2076"/>
              <a:ext cx="0" cy="1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86" name="Line 62"/>
            <p:cNvSpPr>
              <a:spLocks noChangeShapeType="1"/>
            </p:cNvSpPr>
            <p:nvPr/>
          </p:nvSpPr>
          <p:spPr bwMode="auto">
            <a:xfrm flipV="1">
              <a:off x="4774" y="2076"/>
              <a:ext cx="0" cy="1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87" name="Line 63"/>
            <p:cNvSpPr>
              <a:spLocks noChangeShapeType="1"/>
            </p:cNvSpPr>
            <p:nvPr/>
          </p:nvSpPr>
          <p:spPr bwMode="auto">
            <a:xfrm flipV="1">
              <a:off x="4859" y="1936"/>
              <a:ext cx="0" cy="1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88" name="Line 64"/>
            <p:cNvSpPr>
              <a:spLocks noChangeShapeType="1"/>
            </p:cNvSpPr>
            <p:nvPr/>
          </p:nvSpPr>
          <p:spPr bwMode="auto">
            <a:xfrm flipV="1">
              <a:off x="4923" y="2146"/>
              <a:ext cx="0" cy="1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89" name="Line 65"/>
            <p:cNvSpPr>
              <a:spLocks noChangeShapeType="1"/>
            </p:cNvSpPr>
            <p:nvPr/>
          </p:nvSpPr>
          <p:spPr bwMode="auto">
            <a:xfrm flipV="1">
              <a:off x="4987" y="2208"/>
              <a:ext cx="0" cy="1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90" name="Line 66"/>
            <p:cNvSpPr>
              <a:spLocks noChangeShapeType="1"/>
            </p:cNvSpPr>
            <p:nvPr/>
          </p:nvSpPr>
          <p:spPr bwMode="auto">
            <a:xfrm flipV="1">
              <a:off x="5051" y="2251"/>
              <a:ext cx="0" cy="1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91" name="Line 67"/>
            <p:cNvSpPr>
              <a:spLocks noChangeShapeType="1"/>
            </p:cNvSpPr>
            <p:nvPr/>
          </p:nvSpPr>
          <p:spPr bwMode="auto">
            <a:xfrm flipV="1">
              <a:off x="5104" y="2150"/>
              <a:ext cx="0" cy="1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92" name="Line 68"/>
            <p:cNvSpPr>
              <a:spLocks noChangeShapeType="1"/>
            </p:cNvSpPr>
            <p:nvPr/>
          </p:nvSpPr>
          <p:spPr bwMode="auto">
            <a:xfrm flipV="1">
              <a:off x="5159" y="2155"/>
              <a:ext cx="0" cy="1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93" name="Line 69"/>
            <p:cNvSpPr>
              <a:spLocks noChangeShapeType="1"/>
            </p:cNvSpPr>
            <p:nvPr/>
          </p:nvSpPr>
          <p:spPr bwMode="auto">
            <a:xfrm flipV="1">
              <a:off x="5202" y="2217"/>
              <a:ext cx="0" cy="1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94" name="Line 70"/>
            <p:cNvSpPr>
              <a:spLocks noChangeShapeType="1"/>
            </p:cNvSpPr>
            <p:nvPr/>
          </p:nvSpPr>
          <p:spPr bwMode="auto">
            <a:xfrm flipV="1">
              <a:off x="5276" y="2271"/>
              <a:ext cx="0" cy="1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695" name="Rectangle 71"/>
            <p:cNvSpPr>
              <a:spLocks noChangeArrowheads="1"/>
            </p:cNvSpPr>
            <p:nvPr/>
          </p:nvSpPr>
          <p:spPr bwMode="auto">
            <a:xfrm>
              <a:off x="3588" y="2501"/>
              <a:ext cx="1985" cy="1069"/>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sz="1800"/>
            </a:p>
          </p:txBody>
        </p:sp>
      </p:grpSp>
      <p:pic>
        <p:nvPicPr>
          <p:cNvPr id="70662" name="Picture 4"/>
          <p:cNvPicPr>
            <a:picLocks noChangeAspect="1" noChangeArrowheads="1"/>
          </p:cNvPicPr>
          <p:nvPr/>
        </p:nvPicPr>
        <p:blipFill>
          <a:blip r:embed="rId3">
            <a:extLst>
              <a:ext uri="{28A0092B-C50C-407E-A947-70E740481C1C}">
                <a14:useLocalDpi xmlns:a14="http://schemas.microsoft.com/office/drawing/2010/main" val="0"/>
              </a:ext>
            </a:extLst>
          </a:blip>
          <a:srcRect t="24979" r="22545" b="50101"/>
          <a:stretch>
            <a:fillRect/>
          </a:stretch>
        </p:blipFill>
        <p:spPr bwMode="auto">
          <a:xfrm>
            <a:off x="1878013" y="4021138"/>
            <a:ext cx="5383212" cy="267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Picture 78"/>
          <p:cNvPicPr>
            <a:picLocks noChangeAspect="1" noChangeArrowheads="1"/>
          </p:cNvPicPr>
          <p:nvPr/>
        </p:nvPicPr>
        <p:blipFill>
          <a:blip r:embed="rId4">
            <a:extLst>
              <a:ext uri="{28A0092B-C50C-407E-A947-70E740481C1C}">
                <a14:useLocalDpi xmlns:a14="http://schemas.microsoft.com/office/drawing/2010/main" val="0"/>
              </a:ext>
            </a:extLst>
          </a:blip>
          <a:srcRect l="41327" t="25035" b="49786"/>
          <a:stretch>
            <a:fillRect/>
          </a:stretch>
        </p:blipFill>
        <p:spPr bwMode="auto">
          <a:xfrm>
            <a:off x="677863" y="1436688"/>
            <a:ext cx="34512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4" name="Oval 79"/>
          <p:cNvSpPr>
            <a:spLocks noChangeArrowheads="1"/>
          </p:cNvSpPr>
          <p:nvPr/>
        </p:nvSpPr>
        <p:spPr bwMode="auto">
          <a:xfrm>
            <a:off x="7680325" y="1262063"/>
            <a:ext cx="587375" cy="587375"/>
          </a:xfrm>
          <a:prstGeom prst="ellipse">
            <a:avLst/>
          </a:prstGeom>
          <a:solidFill>
            <a:schemeClr val="bg1"/>
          </a:solidFill>
          <a:ln w="38100">
            <a:solidFill>
              <a:srgbClr val="FF6600"/>
            </a:solidFill>
            <a:round/>
            <a:headEnd/>
            <a:tailEnd/>
          </a:ln>
        </p:spPr>
        <p:txBody>
          <a:bodyPr wrap="none" lIns="0" tIns="0" rIns="0" bIns="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b="1" dirty="0">
                <a:solidFill>
                  <a:srgbClr val="FF6600"/>
                </a:solidFill>
              </a:rPr>
              <a:t>2</a:t>
            </a:r>
            <a:endParaRPr lang="en-US" b="1" dirty="0">
              <a:solidFill>
                <a:srgbClr val="FF6600"/>
              </a:solidFill>
            </a:endParaRPr>
          </a:p>
        </p:txBody>
      </p:sp>
    </p:spTree>
    <p:extLst>
      <p:ext uri="{BB962C8B-B14F-4D97-AF65-F5344CB8AC3E}">
        <p14:creationId xmlns:p14="http://schemas.microsoft.com/office/powerpoint/2010/main" val="9886766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IE" sz="3600" dirty="0"/>
              <a:t>Equalisation Transformation Functions</a:t>
            </a:r>
            <a:endParaRPr lang="en-US" sz="3600" dirty="0"/>
          </a:p>
        </p:txBody>
      </p:sp>
      <p:sp>
        <p:nvSpPr>
          <p:cNvPr id="72707" name="Rectangle 3"/>
          <p:cNvSpPr>
            <a:spLocks noGrp="1" noChangeArrowheads="1"/>
          </p:cNvSpPr>
          <p:nvPr>
            <p:ph idx="1"/>
          </p:nvPr>
        </p:nvSpPr>
        <p:spPr/>
        <p:txBody>
          <a:bodyPr/>
          <a:lstStyle/>
          <a:p>
            <a:pPr marL="0" indent="0" eaLnBrk="1" hangingPunct="1">
              <a:buFontTx/>
              <a:buNone/>
            </a:pPr>
            <a:r>
              <a:rPr lang="en-IE" dirty="0"/>
              <a:t>The functions used to equalise the images in the previous example</a:t>
            </a:r>
            <a:endParaRPr lang="en-US" dirty="0"/>
          </a:p>
        </p:txBody>
      </p:sp>
      <p:pic>
        <p:nvPicPr>
          <p:cNvPr id="72708" name="Picture 4"/>
          <p:cNvPicPr>
            <a:picLocks noChangeAspect="1" noChangeArrowheads="1"/>
          </p:cNvPicPr>
          <p:nvPr/>
        </p:nvPicPr>
        <p:blipFill>
          <a:blip r:embed="rId3">
            <a:extLst>
              <a:ext uri="{28A0092B-C50C-407E-A947-70E740481C1C}">
                <a14:useLocalDpi xmlns:a14="http://schemas.microsoft.com/office/drawing/2010/main" val="0"/>
              </a:ext>
            </a:extLst>
          </a:blip>
          <a:srcRect l="23282"/>
          <a:stretch>
            <a:fillRect/>
          </a:stretch>
        </p:blipFill>
        <p:spPr bwMode="auto">
          <a:xfrm>
            <a:off x="1546225" y="2365375"/>
            <a:ext cx="5927725" cy="444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33912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IE" dirty="0"/>
              <a:t>Equalisation Examples (</a:t>
            </a:r>
            <a:r>
              <a:rPr lang="en-IE" dirty="0" err="1"/>
              <a:t>cont</a:t>
            </a:r>
            <a:r>
              <a:rPr lang="en-IE" dirty="0"/>
              <a:t>…)</a:t>
            </a:r>
            <a:endParaRPr lang="en-US" dirty="0"/>
          </a:p>
        </p:txBody>
      </p:sp>
      <p:pic>
        <p:nvPicPr>
          <p:cNvPr id="74756" name="Picture 6"/>
          <p:cNvPicPr>
            <a:picLocks noChangeAspect="1" noChangeArrowheads="1"/>
          </p:cNvPicPr>
          <p:nvPr/>
        </p:nvPicPr>
        <p:blipFill>
          <a:blip r:embed="rId3">
            <a:lum bright="-84000" contrast="100000"/>
            <a:extLst>
              <a:ext uri="{28A0092B-C50C-407E-A947-70E740481C1C}">
                <a14:useLocalDpi xmlns:a14="http://schemas.microsoft.com/office/drawing/2010/main" val="0"/>
              </a:ext>
            </a:extLst>
          </a:blip>
          <a:srcRect l="76903" t="63049" b="24855"/>
          <a:stretch>
            <a:fillRect/>
          </a:stretch>
        </p:blipFill>
        <p:spPr bwMode="auto">
          <a:xfrm>
            <a:off x="5748338" y="1349375"/>
            <a:ext cx="3321050"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7"/>
          <p:cNvPicPr>
            <a:picLocks noChangeAspect="1" noChangeArrowheads="1"/>
          </p:cNvPicPr>
          <p:nvPr/>
        </p:nvPicPr>
        <p:blipFill>
          <a:blip r:embed="rId3">
            <a:lum bright="-78000" contrast="96000"/>
            <a:extLst>
              <a:ext uri="{28A0092B-C50C-407E-A947-70E740481C1C}">
                <a14:useLocalDpi xmlns:a14="http://schemas.microsoft.com/office/drawing/2010/main" val="0"/>
              </a:ext>
            </a:extLst>
          </a:blip>
          <a:srcRect l="76680" t="87746"/>
          <a:stretch>
            <a:fillRect/>
          </a:stretch>
        </p:blipFill>
        <p:spPr bwMode="auto">
          <a:xfrm>
            <a:off x="5695950" y="4029075"/>
            <a:ext cx="3432175"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4"/>
          <p:cNvPicPr>
            <a:picLocks noChangeAspect="1" noChangeArrowheads="1"/>
          </p:cNvPicPr>
          <p:nvPr/>
        </p:nvPicPr>
        <p:blipFill>
          <a:blip r:embed="rId3">
            <a:extLst>
              <a:ext uri="{28A0092B-C50C-407E-A947-70E740481C1C}">
                <a14:useLocalDpi xmlns:a14="http://schemas.microsoft.com/office/drawing/2010/main" val="0"/>
              </a:ext>
            </a:extLst>
          </a:blip>
          <a:srcRect t="50101" r="23633"/>
          <a:stretch>
            <a:fillRect/>
          </a:stretch>
        </p:blipFill>
        <p:spPr bwMode="auto">
          <a:xfrm>
            <a:off x="288925" y="1330325"/>
            <a:ext cx="5432425" cy="547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9" descr="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30956" y="6628606"/>
            <a:ext cx="1984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0" name="Oval 11"/>
          <p:cNvSpPr>
            <a:spLocks noChangeArrowheads="1"/>
          </p:cNvSpPr>
          <p:nvPr/>
        </p:nvSpPr>
        <p:spPr bwMode="auto">
          <a:xfrm>
            <a:off x="8429625" y="1397000"/>
            <a:ext cx="587375" cy="587375"/>
          </a:xfrm>
          <a:prstGeom prst="ellipse">
            <a:avLst/>
          </a:prstGeom>
          <a:solidFill>
            <a:schemeClr val="bg1"/>
          </a:solidFill>
          <a:ln w="38100">
            <a:solidFill>
              <a:srgbClr val="FF6600"/>
            </a:solidFill>
            <a:round/>
            <a:headEnd/>
            <a:tailEnd/>
          </a:ln>
        </p:spPr>
        <p:txBody>
          <a:bodyPr wrap="none" lIns="0" tIns="0" rIns="0" bIns="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b="1" dirty="0">
                <a:solidFill>
                  <a:srgbClr val="FF6600"/>
                </a:solidFill>
              </a:rPr>
              <a:t>3</a:t>
            </a:r>
            <a:endParaRPr lang="en-US" b="1" dirty="0">
              <a:solidFill>
                <a:srgbClr val="FF6600"/>
              </a:solidFill>
            </a:endParaRPr>
          </a:p>
        </p:txBody>
      </p:sp>
      <p:sp>
        <p:nvSpPr>
          <p:cNvPr id="74761" name="Oval 12"/>
          <p:cNvSpPr>
            <a:spLocks noChangeArrowheads="1"/>
          </p:cNvSpPr>
          <p:nvPr/>
        </p:nvSpPr>
        <p:spPr bwMode="auto">
          <a:xfrm>
            <a:off x="8429625" y="4075113"/>
            <a:ext cx="587375" cy="587375"/>
          </a:xfrm>
          <a:prstGeom prst="ellipse">
            <a:avLst/>
          </a:prstGeom>
          <a:solidFill>
            <a:schemeClr val="bg1"/>
          </a:solidFill>
          <a:ln w="38100">
            <a:solidFill>
              <a:srgbClr val="FF6600"/>
            </a:solidFill>
            <a:round/>
            <a:headEnd/>
            <a:tailEnd/>
          </a:ln>
        </p:spPr>
        <p:txBody>
          <a:bodyPr wrap="none" lIns="0" tIns="0" rIns="0" bIns="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b="1" dirty="0">
                <a:solidFill>
                  <a:srgbClr val="FF6600"/>
                </a:solidFill>
              </a:rPr>
              <a:t>4</a:t>
            </a:r>
            <a:endParaRPr lang="en-US" b="1" dirty="0">
              <a:solidFill>
                <a:srgbClr val="FF6600"/>
              </a:solidFill>
            </a:endParaRPr>
          </a:p>
        </p:txBody>
      </p:sp>
    </p:spTree>
    <p:extLst>
      <p:ext uri="{BB962C8B-B14F-4D97-AF65-F5344CB8AC3E}">
        <p14:creationId xmlns:p14="http://schemas.microsoft.com/office/powerpoint/2010/main" val="24432199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8857" name="Group 78856">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78858"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8859"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8860"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8861"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8862"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8863"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8864"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8865"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78866"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78867"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78868"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78869"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8871" name="Group 78870">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78872"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8873"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8874"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78875"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78876"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8877"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8878"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8879"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8880"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8881"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8882"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8883"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8885" name="Rectangle 78884">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8887"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78889" name="Rectangle 78888">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891" name="Group 78890">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78892"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8893"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8894"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8895"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8896"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8897"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8898"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8899"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78900"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78901"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78902"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78903"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78850" name="Rectangle 2"/>
          <p:cNvSpPr>
            <a:spLocks noGrp="1" noChangeArrowheads="1"/>
          </p:cNvSpPr>
          <p:nvPr>
            <p:ph type="title"/>
          </p:nvPr>
        </p:nvSpPr>
        <p:spPr>
          <a:xfrm>
            <a:off x="1941909" y="4529540"/>
            <a:ext cx="6686550" cy="1162423"/>
          </a:xfrm>
        </p:spPr>
        <p:txBody>
          <a:bodyPr vert="horz" lIns="91440" tIns="45720" rIns="91440" bIns="45720" rtlCol="0" anchor="b">
            <a:normAutofit/>
          </a:bodyPr>
          <a:lstStyle/>
          <a:p>
            <a:pPr>
              <a:lnSpc>
                <a:spcPct val="90000"/>
              </a:lnSpc>
            </a:pPr>
            <a:r>
              <a:rPr lang="en-US" sz="3800"/>
              <a:t>Equalisation Transformation Functions</a:t>
            </a:r>
          </a:p>
        </p:txBody>
      </p:sp>
      <p:sp>
        <p:nvSpPr>
          <p:cNvPr id="78851" name="Rectangle 3"/>
          <p:cNvSpPr>
            <a:spLocks noGrp="1" noChangeArrowheads="1"/>
          </p:cNvSpPr>
          <p:nvPr>
            <p:ph idx="1"/>
          </p:nvPr>
        </p:nvSpPr>
        <p:spPr>
          <a:xfrm>
            <a:off x="1941909" y="5696711"/>
            <a:ext cx="6686550" cy="507189"/>
          </a:xfrm>
        </p:spPr>
        <p:txBody>
          <a:bodyPr vert="horz" lIns="91440" tIns="45720" rIns="91440" bIns="45720" rtlCol="0" anchor="t">
            <a:normAutofit/>
          </a:bodyPr>
          <a:lstStyle/>
          <a:p>
            <a:pPr marL="0" indent="0">
              <a:lnSpc>
                <a:spcPct val="90000"/>
              </a:lnSpc>
              <a:buNone/>
            </a:pPr>
            <a:r>
              <a:rPr lang="en-US" sz="1500">
                <a:solidFill>
                  <a:schemeClr val="tx1">
                    <a:lumMod val="65000"/>
                    <a:lumOff val="35000"/>
                  </a:schemeClr>
                </a:solidFill>
              </a:rPr>
              <a:t>The functions used to equalise the images in the previous examples</a:t>
            </a:r>
          </a:p>
        </p:txBody>
      </p:sp>
      <p:grpSp>
        <p:nvGrpSpPr>
          <p:cNvPr id="78905" name="Group 78904">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78906"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8907"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8908"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78909"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78910"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8911"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8912"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8913"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8914"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8915"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8916"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8917"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8919" name="Rectangle 78918">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78852" name="Picture 5"/>
          <p:cNvPicPr>
            <a:picLocks noChangeAspect="1" noChangeArrowheads="1"/>
          </p:cNvPicPr>
          <p:nvPr/>
        </p:nvPicPr>
        <p:blipFill>
          <a:blip r:embed="rId3">
            <a:extLst>
              <a:ext uri="{28A0092B-C50C-407E-A947-70E740481C1C}">
                <a14:useLocalDpi xmlns:a14="http://schemas.microsoft.com/office/drawing/2010/main" val="0"/>
              </a:ext>
            </a:extLst>
          </a:blip>
          <a:srcRect l="23282"/>
          <a:stretch>
            <a:fillRect/>
          </a:stretch>
        </p:blipFill>
        <p:spPr bwMode="auto">
          <a:xfrm>
            <a:off x="1941909" y="640080"/>
            <a:ext cx="4803125" cy="360273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921"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27700334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B/W CS and HE</a:t>
            </a:r>
          </a:p>
        </p:txBody>
      </p:sp>
      <p:sp>
        <p:nvSpPr>
          <p:cNvPr id="4" name="Text Placeholder 3">
            <a:extLst>
              <a:ext uri="{FF2B5EF4-FFF2-40B4-BE49-F238E27FC236}">
                <a16:creationId xmlns:a16="http://schemas.microsoft.com/office/drawing/2014/main" id="{4A1508F8-304F-C17D-7015-6273A21B1B3A}"/>
              </a:ext>
            </a:extLst>
          </p:cNvPr>
          <p:cNvSpPr>
            <a:spLocks noGrp="1"/>
          </p:cNvSpPr>
          <p:nvPr>
            <p:ph type="body" idx="1"/>
          </p:nvPr>
        </p:nvSpPr>
        <p:spPr/>
        <p:txBody>
          <a:bodyPr/>
          <a:lstStyle/>
          <a:p>
            <a:r>
              <a:rPr lang="en-US" sz="2000" b="1" dirty="0"/>
              <a:t>Contrast stretching</a:t>
            </a:r>
          </a:p>
        </p:txBody>
      </p:sp>
      <p:sp>
        <p:nvSpPr>
          <p:cNvPr id="3" name="Content Placeholder 2"/>
          <p:cNvSpPr>
            <a:spLocks noGrp="1"/>
          </p:cNvSpPr>
          <p:nvPr>
            <p:ph sz="half" idx="2"/>
          </p:nvPr>
        </p:nvSpPr>
        <p:spPr/>
        <p:txBody>
          <a:bodyPr vert="horz" lIns="91440" tIns="45720" rIns="91440" bIns="45720" rtlCol="0" anchor="t">
            <a:normAutofit fontScale="62500" lnSpcReduction="20000"/>
          </a:bodyPr>
          <a:lstStyle/>
          <a:p>
            <a:pPr marL="0" indent="0" algn="just">
              <a:spcBef>
                <a:spcPts val="1200"/>
              </a:spcBef>
              <a:spcAft>
                <a:spcPts val="600"/>
              </a:spcAft>
            </a:pPr>
            <a:r>
              <a:rPr lang="en-US" sz="2800" b="1" dirty="0"/>
              <a:t>Contrast stretching </a:t>
            </a:r>
            <a:r>
              <a:rPr lang="en-US" sz="2800" dirty="0"/>
              <a:t>is all about </a:t>
            </a:r>
            <a:r>
              <a:rPr lang="en-US" sz="2800" b="1" dirty="0"/>
              <a:t>increasing the contrast</a:t>
            </a:r>
            <a:r>
              <a:rPr lang="en-US" sz="2800" dirty="0"/>
              <a:t> i.e., increasing the difference between the maximum intensity value in an image and the minimum one. All the rest of the intensity values are spread out between this range.</a:t>
            </a:r>
          </a:p>
        </p:txBody>
      </p:sp>
      <p:sp>
        <p:nvSpPr>
          <p:cNvPr id="6" name="Text Placeholder 5">
            <a:extLst>
              <a:ext uri="{FF2B5EF4-FFF2-40B4-BE49-F238E27FC236}">
                <a16:creationId xmlns:a16="http://schemas.microsoft.com/office/drawing/2014/main" id="{555C087E-2004-B526-E8B5-9664492FC97C}"/>
              </a:ext>
            </a:extLst>
          </p:cNvPr>
          <p:cNvSpPr>
            <a:spLocks noGrp="1"/>
          </p:cNvSpPr>
          <p:nvPr>
            <p:ph type="body" sz="quarter" idx="3"/>
          </p:nvPr>
        </p:nvSpPr>
        <p:spPr/>
        <p:txBody>
          <a:bodyPr/>
          <a:lstStyle/>
          <a:p>
            <a:r>
              <a:rPr lang="en-US" sz="1800" b="1" dirty="0"/>
              <a:t>Histogram equalization</a:t>
            </a:r>
            <a:endParaRPr lang="en-US" dirty="0"/>
          </a:p>
        </p:txBody>
      </p:sp>
      <p:sp>
        <p:nvSpPr>
          <p:cNvPr id="7" name="Content Placeholder 6">
            <a:extLst>
              <a:ext uri="{FF2B5EF4-FFF2-40B4-BE49-F238E27FC236}">
                <a16:creationId xmlns:a16="http://schemas.microsoft.com/office/drawing/2014/main" id="{CADA3054-BAEE-82F6-D784-3D75A8FAA6A1}"/>
              </a:ext>
            </a:extLst>
          </p:cNvPr>
          <p:cNvSpPr>
            <a:spLocks noGrp="1"/>
          </p:cNvSpPr>
          <p:nvPr>
            <p:ph sz="quarter" idx="4"/>
          </p:nvPr>
        </p:nvSpPr>
        <p:spPr/>
        <p:txBody>
          <a:bodyPr vert="horz" lIns="91440" tIns="45720" rIns="91440" bIns="45720" rtlCol="0" anchor="t">
            <a:normAutofit fontScale="62500" lnSpcReduction="20000"/>
          </a:bodyPr>
          <a:lstStyle/>
          <a:p>
            <a:pPr marL="0" indent="0" algn="just">
              <a:spcBef>
                <a:spcPts val="1200"/>
              </a:spcBef>
              <a:spcAft>
                <a:spcPts val="600"/>
              </a:spcAft>
            </a:pPr>
            <a:r>
              <a:rPr lang="en-US" sz="2800" b="1" dirty="0"/>
              <a:t>Histogram equalization </a:t>
            </a:r>
            <a:r>
              <a:rPr lang="en-US" sz="2800" dirty="0"/>
              <a:t>is about </a:t>
            </a:r>
            <a:r>
              <a:rPr lang="en-US" sz="2800" b="1" dirty="0"/>
              <a:t>modifying the intensity values</a:t>
            </a:r>
            <a:r>
              <a:rPr lang="en-US" sz="2800" dirty="0"/>
              <a:t> of all the pixels in the image such that the </a:t>
            </a:r>
            <a:r>
              <a:rPr lang="en-US" sz="2800" b="1" dirty="0"/>
              <a:t>histogram is "flattened</a:t>
            </a:r>
            <a:r>
              <a:rPr lang="en-US" sz="2800" dirty="0"/>
              <a:t>" (in reality, the histogram can't be exactly flattened, there would be some peaks and some valleys, but that's a practical problem).</a:t>
            </a:r>
          </a:p>
          <a:p>
            <a:endParaRPr lang="en-US" dirty="0"/>
          </a:p>
        </p:txBody>
      </p:sp>
    </p:spTree>
    <p:extLst>
      <p:ext uri="{BB962C8B-B14F-4D97-AF65-F5344CB8AC3E}">
        <p14:creationId xmlns:p14="http://schemas.microsoft.com/office/powerpoint/2010/main" val="23951582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B/W CS and HE</a:t>
            </a:r>
          </a:p>
        </p:txBody>
      </p:sp>
      <p:graphicFrame>
        <p:nvGraphicFramePr>
          <p:cNvPr id="5" name="Content Placeholder 2">
            <a:extLst>
              <a:ext uri="{FF2B5EF4-FFF2-40B4-BE49-F238E27FC236}">
                <a16:creationId xmlns:a16="http://schemas.microsoft.com/office/drawing/2014/main" id="{14C57083-241A-BCB2-49B2-FDED165329AF}"/>
              </a:ext>
            </a:extLst>
          </p:cNvPr>
          <p:cNvGraphicFramePr>
            <a:graphicFrameLocks noGrp="1"/>
          </p:cNvGraphicFramePr>
          <p:nvPr>
            <p:ph idx="1"/>
          </p:nvPr>
        </p:nvGraphicFramePr>
        <p:xfrm>
          <a:off x="457200" y="1333500"/>
          <a:ext cx="8369300" cy="4688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8443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6918" y="645106"/>
            <a:ext cx="2737709" cy="1259894"/>
          </a:xfrm>
        </p:spPr>
        <p:txBody>
          <a:bodyPr>
            <a:normAutofit/>
          </a:bodyPr>
          <a:lstStyle/>
          <a:p>
            <a:pPr>
              <a:lnSpc>
                <a:spcPct val="90000"/>
              </a:lnSpc>
            </a:pPr>
            <a:r>
              <a:rPr lang="en-US" sz="2800"/>
              <a:t>Exercise Histogram Equalization</a:t>
            </a:r>
          </a:p>
        </p:txBody>
      </p:sp>
      <p:sp>
        <p:nvSpPr>
          <p:cNvPr id="13" name="Rectangle 12">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486918" y="2133600"/>
            <a:ext cx="2737709" cy="3759253"/>
          </a:xfrm>
        </p:spPr>
        <p:txBody>
          <a:bodyPr>
            <a:normAutofit/>
          </a:bodyPr>
          <a:lstStyle/>
          <a:p>
            <a:pPr marL="0" indent="0"/>
            <a:r>
              <a:rPr lang="en-US" dirty="0"/>
              <a:t>Equalize the histogram of the following image:</a:t>
            </a:r>
          </a:p>
          <a:p>
            <a:endParaRPr lang="en-US" dirty="0"/>
          </a:p>
        </p:txBody>
      </p:sp>
      <p:sp>
        <p:nvSpPr>
          <p:cNvPr id="15"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p:cNvGraphicFramePr>
            <a:graphicFrameLocks noGrp="1"/>
          </p:cNvGraphicFramePr>
          <p:nvPr/>
        </p:nvGraphicFramePr>
        <p:xfrm>
          <a:off x="4378820" y="1787043"/>
          <a:ext cx="3386860" cy="2958850"/>
        </p:xfrm>
        <a:graphic>
          <a:graphicData uri="http://schemas.openxmlformats.org/drawingml/2006/table">
            <a:tbl>
              <a:tblPr firstRow="1" firstCol="1" bandRow="1">
                <a:tableStyleId>{5940675A-B579-460E-94D1-54222C63F5DA}</a:tableStyleId>
              </a:tblPr>
              <a:tblGrid>
                <a:gridCol w="677372">
                  <a:extLst>
                    <a:ext uri="{9D8B030D-6E8A-4147-A177-3AD203B41FA5}">
                      <a16:colId xmlns:a16="http://schemas.microsoft.com/office/drawing/2014/main" val="3832931217"/>
                    </a:ext>
                  </a:extLst>
                </a:gridCol>
                <a:gridCol w="677372">
                  <a:extLst>
                    <a:ext uri="{9D8B030D-6E8A-4147-A177-3AD203B41FA5}">
                      <a16:colId xmlns:a16="http://schemas.microsoft.com/office/drawing/2014/main" val="1057701626"/>
                    </a:ext>
                  </a:extLst>
                </a:gridCol>
                <a:gridCol w="677372">
                  <a:extLst>
                    <a:ext uri="{9D8B030D-6E8A-4147-A177-3AD203B41FA5}">
                      <a16:colId xmlns:a16="http://schemas.microsoft.com/office/drawing/2014/main" val="2717592478"/>
                    </a:ext>
                  </a:extLst>
                </a:gridCol>
                <a:gridCol w="677372">
                  <a:extLst>
                    <a:ext uri="{9D8B030D-6E8A-4147-A177-3AD203B41FA5}">
                      <a16:colId xmlns:a16="http://schemas.microsoft.com/office/drawing/2014/main" val="770493091"/>
                    </a:ext>
                  </a:extLst>
                </a:gridCol>
                <a:gridCol w="677372">
                  <a:extLst>
                    <a:ext uri="{9D8B030D-6E8A-4147-A177-3AD203B41FA5}">
                      <a16:colId xmlns:a16="http://schemas.microsoft.com/office/drawing/2014/main" val="2863013501"/>
                    </a:ext>
                  </a:extLst>
                </a:gridCol>
              </a:tblGrid>
              <a:tr h="591770">
                <a:tc>
                  <a:txBody>
                    <a:bodyPr/>
                    <a:lstStyle/>
                    <a:p>
                      <a:pPr marL="0" marR="0">
                        <a:lnSpc>
                          <a:spcPct val="115000"/>
                        </a:lnSpc>
                        <a:spcBef>
                          <a:spcPts val="0"/>
                        </a:spcBef>
                        <a:spcAft>
                          <a:spcPts val="0"/>
                        </a:spcAft>
                      </a:pPr>
                      <a:r>
                        <a:rPr lang="en-US" sz="3300" b="1">
                          <a:solidFill>
                            <a:schemeClr val="tx1"/>
                          </a:solidFill>
                          <a:effectLst/>
                        </a:rPr>
                        <a:t>5</a:t>
                      </a:r>
                      <a:endParaRPr lang="en-US" sz="3300" b="1">
                        <a:solidFill>
                          <a:schemeClr val="tx1"/>
                        </a:solidFill>
                        <a:effectLst/>
                        <a:latin typeface="Times New Roman" panose="02020603050405020304" pitchFamily="18" charset="0"/>
                        <a:ea typeface="Times New Roman" panose="02020603050405020304" pitchFamily="18" charset="0"/>
                      </a:endParaRPr>
                    </a:p>
                  </a:txBody>
                  <a:tcPr marL="113157" marR="113157" marT="0" marB="0"/>
                </a:tc>
                <a:tc>
                  <a:txBody>
                    <a:bodyPr/>
                    <a:lstStyle/>
                    <a:p>
                      <a:pPr marL="0" marR="0">
                        <a:lnSpc>
                          <a:spcPct val="115000"/>
                        </a:lnSpc>
                        <a:spcBef>
                          <a:spcPts val="0"/>
                        </a:spcBef>
                        <a:spcAft>
                          <a:spcPts val="0"/>
                        </a:spcAft>
                      </a:pPr>
                      <a:r>
                        <a:rPr lang="en-US" sz="3300" b="1">
                          <a:solidFill>
                            <a:schemeClr val="tx1"/>
                          </a:solidFill>
                          <a:effectLst/>
                        </a:rPr>
                        <a:t>1</a:t>
                      </a:r>
                      <a:endParaRPr lang="en-US" sz="3300" b="1">
                        <a:solidFill>
                          <a:schemeClr val="tx1"/>
                        </a:solidFill>
                        <a:effectLst/>
                        <a:latin typeface="Times New Roman" panose="02020603050405020304" pitchFamily="18" charset="0"/>
                        <a:ea typeface="Times New Roman" panose="02020603050405020304" pitchFamily="18" charset="0"/>
                      </a:endParaRPr>
                    </a:p>
                  </a:txBody>
                  <a:tcPr marL="113157" marR="113157" marT="0" marB="0"/>
                </a:tc>
                <a:tc>
                  <a:txBody>
                    <a:bodyPr/>
                    <a:lstStyle/>
                    <a:p>
                      <a:pPr marL="0" marR="0">
                        <a:lnSpc>
                          <a:spcPct val="115000"/>
                        </a:lnSpc>
                        <a:spcBef>
                          <a:spcPts val="0"/>
                        </a:spcBef>
                        <a:spcAft>
                          <a:spcPts val="0"/>
                        </a:spcAft>
                      </a:pPr>
                      <a:r>
                        <a:rPr lang="en-US" sz="3300" b="1">
                          <a:solidFill>
                            <a:schemeClr val="tx1"/>
                          </a:solidFill>
                          <a:effectLst/>
                        </a:rPr>
                        <a:t>3</a:t>
                      </a:r>
                      <a:endParaRPr lang="en-US" sz="3300" b="1">
                        <a:solidFill>
                          <a:schemeClr val="tx1"/>
                        </a:solidFill>
                        <a:effectLst/>
                        <a:latin typeface="Times New Roman" panose="02020603050405020304" pitchFamily="18" charset="0"/>
                        <a:ea typeface="Times New Roman" panose="02020603050405020304" pitchFamily="18" charset="0"/>
                      </a:endParaRPr>
                    </a:p>
                  </a:txBody>
                  <a:tcPr marL="113157" marR="113157" marT="0" marB="0"/>
                </a:tc>
                <a:tc>
                  <a:txBody>
                    <a:bodyPr/>
                    <a:lstStyle/>
                    <a:p>
                      <a:pPr marL="0" marR="0">
                        <a:lnSpc>
                          <a:spcPct val="115000"/>
                        </a:lnSpc>
                        <a:spcBef>
                          <a:spcPts val="0"/>
                        </a:spcBef>
                        <a:spcAft>
                          <a:spcPts val="0"/>
                        </a:spcAft>
                      </a:pPr>
                      <a:r>
                        <a:rPr lang="en-US" sz="3300" b="1">
                          <a:solidFill>
                            <a:schemeClr val="tx1"/>
                          </a:solidFill>
                          <a:effectLst/>
                        </a:rPr>
                        <a:t>0</a:t>
                      </a:r>
                      <a:endParaRPr lang="en-US" sz="3300" b="1">
                        <a:solidFill>
                          <a:schemeClr val="tx1"/>
                        </a:solidFill>
                        <a:effectLst/>
                        <a:latin typeface="Times New Roman" panose="02020603050405020304" pitchFamily="18" charset="0"/>
                        <a:ea typeface="Times New Roman" panose="02020603050405020304" pitchFamily="18" charset="0"/>
                      </a:endParaRPr>
                    </a:p>
                  </a:txBody>
                  <a:tcPr marL="113157" marR="113157" marT="0" marB="0"/>
                </a:tc>
                <a:tc>
                  <a:txBody>
                    <a:bodyPr/>
                    <a:lstStyle/>
                    <a:p>
                      <a:pPr marL="0" marR="0">
                        <a:lnSpc>
                          <a:spcPct val="115000"/>
                        </a:lnSpc>
                        <a:spcBef>
                          <a:spcPts val="0"/>
                        </a:spcBef>
                        <a:spcAft>
                          <a:spcPts val="0"/>
                        </a:spcAft>
                      </a:pPr>
                      <a:r>
                        <a:rPr lang="en-US" sz="3300" b="1">
                          <a:solidFill>
                            <a:schemeClr val="tx1"/>
                          </a:solidFill>
                          <a:effectLst/>
                        </a:rPr>
                        <a:t>1</a:t>
                      </a:r>
                      <a:endParaRPr lang="en-US" sz="3300" b="1">
                        <a:solidFill>
                          <a:schemeClr val="tx1"/>
                        </a:solidFill>
                        <a:effectLst/>
                        <a:latin typeface="Times New Roman" panose="02020603050405020304" pitchFamily="18" charset="0"/>
                        <a:ea typeface="Times New Roman" panose="02020603050405020304" pitchFamily="18" charset="0"/>
                      </a:endParaRPr>
                    </a:p>
                  </a:txBody>
                  <a:tcPr marL="113157" marR="113157" marT="0" marB="0"/>
                </a:tc>
                <a:extLst>
                  <a:ext uri="{0D108BD9-81ED-4DB2-BD59-A6C34878D82A}">
                    <a16:rowId xmlns:a16="http://schemas.microsoft.com/office/drawing/2014/main" val="2660915693"/>
                  </a:ext>
                </a:extLst>
              </a:tr>
              <a:tr h="591770">
                <a:tc>
                  <a:txBody>
                    <a:bodyPr/>
                    <a:lstStyle/>
                    <a:p>
                      <a:pPr marL="0" marR="0">
                        <a:lnSpc>
                          <a:spcPct val="115000"/>
                        </a:lnSpc>
                        <a:spcBef>
                          <a:spcPts val="0"/>
                        </a:spcBef>
                        <a:spcAft>
                          <a:spcPts val="0"/>
                        </a:spcAft>
                      </a:pPr>
                      <a:r>
                        <a:rPr lang="en-US" sz="3300" b="1">
                          <a:solidFill>
                            <a:schemeClr val="tx1"/>
                          </a:solidFill>
                          <a:effectLst/>
                        </a:rPr>
                        <a:t>7</a:t>
                      </a:r>
                      <a:endParaRPr lang="en-US" sz="3300" b="1">
                        <a:solidFill>
                          <a:schemeClr val="tx1"/>
                        </a:solidFill>
                        <a:effectLst/>
                        <a:latin typeface="Times New Roman" panose="02020603050405020304" pitchFamily="18" charset="0"/>
                        <a:ea typeface="Times New Roman" panose="02020603050405020304" pitchFamily="18" charset="0"/>
                      </a:endParaRPr>
                    </a:p>
                  </a:txBody>
                  <a:tcPr marL="113157" marR="113157" marT="0" marB="0"/>
                </a:tc>
                <a:tc>
                  <a:txBody>
                    <a:bodyPr/>
                    <a:lstStyle/>
                    <a:p>
                      <a:pPr marL="0" marR="0">
                        <a:lnSpc>
                          <a:spcPct val="115000"/>
                        </a:lnSpc>
                        <a:spcBef>
                          <a:spcPts val="0"/>
                        </a:spcBef>
                        <a:spcAft>
                          <a:spcPts val="0"/>
                        </a:spcAft>
                      </a:pPr>
                      <a:r>
                        <a:rPr lang="en-US" sz="3300" b="1">
                          <a:solidFill>
                            <a:schemeClr val="tx1"/>
                          </a:solidFill>
                          <a:effectLst/>
                        </a:rPr>
                        <a:t>3</a:t>
                      </a:r>
                      <a:endParaRPr lang="en-US" sz="3300" b="1">
                        <a:solidFill>
                          <a:schemeClr val="tx1"/>
                        </a:solidFill>
                        <a:effectLst/>
                        <a:latin typeface="Times New Roman" panose="02020603050405020304" pitchFamily="18" charset="0"/>
                        <a:ea typeface="Times New Roman" panose="02020603050405020304" pitchFamily="18" charset="0"/>
                      </a:endParaRPr>
                    </a:p>
                  </a:txBody>
                  <a:tcPr marL="113157" marR="113157" marT="0" marB="0"/>
                </a:tc>
                <a:tc>
                  <a:txBody>
                    <a:bodyPr/>
                    <a:lstStyle/>
                    <a:p>
                      <a:pPr marL="0" marR="0">
                        <a:lnSpc>
                          <a:spcPct val="115000"/>
                        </a:lnSpc>
                        <a:spcBef>
                          <a:spcPts val="0"/>
                        </a:spcBef>
                        <a:spcAft>
                          <a:spcPts val="0"/>
                        </a:spcAft>
                      </a:pPr>
                      <a:r>
                        <a:rPr lang="en-US" sz="3300" b="1">
                          <a:solidFill>
                            <a:schemeClr val="tx1"/>
                          </a:solidFill>
                          <a:effectLst/>
                        </a:rPr>
                        <a:t>2</a:t>
                      </a:r>
                      <a:endParaRPr lang="en-US" sz="3300" b="1">
                        <a:solidFill>
                          <a:schemeClr val="tx1"/>
                        </a:solidFill>
                        <a:effectLst/>
                        <a:latin typeface="Times New Roman" panose="02020603050405020304" pitchFamily="18" charset="0"/>
                        <a:ea typeface="Times New Roman" panose="02020603050405020304" pitchFamily="18" charset="0"/>
                      </a:endParaRPr>
                    </a:p>
                  </a:txBody>
                  <a:tcPr marL="113157" marR="113157" marT="0" marB="0"/>
                </a:tc>
                <a:tc>
                  <a:txBody>
                    <a:bodyPr/>
                    <a:lstStyle/>
                    <a:p>
                      <a:pPr marL="0" marR="0">
                        <a:lnSpc>
                          <a:spcPct val="115000"/>
                        </a:lnSpc>
                        <a:spcBef>
                          <a:spcPts val="0"/>
                        </a:spcBef>
                        <a:spcAft>
                          <a:spcPts val="0"/>
                        </a:spcAft>
                      </a:pPr>
                      <a:r>
                        <a:rPr lang="en-US" sz="3300" b="1">
                          <a:solidFill>
                            <a:schemeClr val="tx1"/>
                          </a:solidFill>
                          <a:effectLst/>
                        </a:rPr>
                        <a:t>7</a:t>
                      </a:r>
                      <a:endParaRPr lang="en-US" sz="3300" b="1">
                        <a:solidFill>
                          <a:schemeClr val="tx1"/>
                        </a:solidFill>
                        <a:effectLst/>
                        <a:latin typeface="Times New Roman" panose="02020603050405020304" pitchFamily="18" charset="0"/>
                        <a:ea typeface="Times New Roman" panose="02020603050405020304" pitchFamily="18" charset="0"/>
                      </a:endParaRPr>
                    </a:p>
                  </a:txBody>
                  <a:tcPr marL="113157" marR="113157" marT="0" marB="0"/>
                </a:tc>
                <a:tc>
                  <a:txBody>
                    <a:bodyPr/>
                    <a:lstStyle/>
                    <a:p>
                      <a:pPr marL="0" marR="0">
                        <a:lnSpc>
                          <a:spcPct val="115000"/>
                        </a:lnSpc>
                        <a:spcBef>
                          <a:spcPts val="0"/>
                        </a:spcBef>
                        <a:spcAft>
                          <a:spcPts val="0"/>
                        </a:spcAft>
                      </a:pPr>
                      <a:r>
                        <a:rPr lang="en-US" sz="3300" b="1">
                          <a:solidFill>
                            <a:schemeClr val="tx1"/>
                          </a:solidFill>
                          <a:effectLst/>
                        </a:rPr>
                        <a:t>0</a:t>
                      </a:r>
                      <a:endParaRPr lang="en-US" sz="3300" b="1">
                        <a:solidFill>
                          <a:schemeClr val="tx1"/>
                        </a:solidFill>
                        <a:effectLst/>
                        <a:latin typeface="Times New Roman" panose="02020603050405020304" pitchFamily="18" charset="0"/>
                        <a:ea typeface="Times New Roman" panose="02020603050405020304" pitchFamily="18" charset="0"/>
                      </a:endParaRPr>
                    </a:p>
                  </a:txBody>
                  <a:tcPr marL="113157" marR="113157" marT="0" marB="0"/>
                </a:tc>
                <a:extLst>
                  <a:ext uri="{0D108BD9-81ED-4DB2-BD59-A6C34878D82A}">
                    <a16:rowId xmlns:a16="http://schemas.microsoft.com/office/drawing/2014/main" val="3024824475"/>
                  </a:ext>
                </a:extLst>
              </a:tr>
              <a:tr h="591770">
                <a:tc>
                  <a:txBody>
                    <a:bodyPr/>
                    <a:lstStyle/>
                    <a:p>
                      <a:pPr marL="0" marR="0">
                        <a:lnSpc>
                          <a:spcPct val="115000"/>
                        </a:lnSpc>
                        <a:spcBef>
                          <a:spcPts val="0"/>
                        </a:spcBef>
                        <a:spcAft>
                          <a:spcPts val="0"/>
                        </a:spcAft>
                      </a:pPr>
                      <a:r>
                        <a:rPr lang="en-US" sz="3300" b="1">
                          <a:solidFill>
                            <a:schemeClr val="tx1"/>
                          </a:solidFill>
                          <a:effectLst/>
                        </a:rPr>
                        <a:t>1</a:t>
                      </a:r>
                      <a:endParaRPr lang="en-US" sz="3300" b="1">
                        <a:solidFill>
                          <a:schemeClr val="tx1"/>
                        </a:solidFill>
                        <a:effectLst/>
                        <a:latin typeface="Times New Roman" panose="02020603050405020304" pitchFamily="18" charset="0"/>
                        <a:ea typeface="Times New Roman" panose="02020603050405020304" pitchFamily="18" charset="0"/>
                      </a:endParaRPr>
                    </a:p>
                  </a:txBody>
                  <a:tcPr marL="113157" marR="113157" marT="0" marB="0"/>
                </a:tc>
                <a:tc>
                  <a:txBody>
                    <a:bodyPr/>
                    <a:lstStyle/>
                    <a:p>
                      <a:pPr marL="0" marR="0">
                        <a:lnSpc>
                          <a:spcPct val="115000"/>
                        </a:lnSpc>
                        <a:spcBef>
                          <a:spcPts val="0"/>
                        </a:spcBef>
                        <a:spcAft>
                          <a:spcPts val="0"/>
                        </a:spcAft>
                      </a:pPr>
                      <a:r>
                        <a:rPr lang="en-US" sz="3300" b="1">
                          <a:solidFill>
                            <a:schemeClr val="tx1"/>
                          </a:solidFill>
                          <a:effectLst/>
                        </a:rPr>
                        <a:t>2</a:t>
                      </a:r>
                      <a:endParaRPr lang="en-US" sz="3300" b="1">
                        <a:solidFill>
                          <a:schemeClr val="tx1"/>
                        </a:solidFill>
                        <a:effectLst/>
                        <a:latin typeface="Times New Roman" panose="02020603050405020304" pitchFamily="18" charset="0"/>
                        <a:ea typeface="Times New Roman" panose="02020603050405020304" pitchFamily="18" charset="0"/>
                      </a:endParaRPr>
                    </a:p>
                  </a:txBody>
                  <a:tcPr marL="113157" marR="113157" marT="0" marB="0"/>
                </a:tc>
                <a:tc>
                  <a:txBody>
                    <a:bodyPr/>
                    <a:lstStyle/>
                    <a:p>
                      <a:pPr marL="0" marR="0">
                        <a:lnSpc>
                          <a:spcPct val="115000"/>
                        </a:lnSpc>
                        <a:spcBef>
                          <a:spcPts val="0"/>
                        </a:spcBef>
                        <a:spcAft>
                          <a:spcPts val="0"/>
                        </a:spcAft>
                      </a:pPr>
                      <a:r>
                        <a:rPr lang="en-US" sz="3300" b="1">
                          <a:solidFill>
                            <a:schemeClr val="tx1"/>
                          </a:solidFill>
                          <a:effectLst/>
                        </a:rPr>
                        <a:t>1</a:t>
                      </a:r>
                      <a:endParaRPr lang="en-US" sz="3300" b="1">
                        <a:solidFill>
                          <a:schemeClr val="tx1"/>
                        </a:solidFill>
                        <a:effectLst/>
                        <a:latin typeface="Times New Roman" panose="02020603050405020304" pitchFamily="18" charset="0"/>
                        <a:ea typeface="Times New Roman" panose="02020603050405020304" pitchFamily="18" charset="0"/>
                      </a:endParaRPr>
                    </a:p>
                  </a:txBody>
                  <a:tcPr marL="113157" marR="113157" marT="0" marB="0"/>
                </a:tc>
                <a:tc>
                  <a:txBody>
                    <a:bodyPr/>
                    <a:lstStyle/>
                    <a:p>
                      <a:pPr marL="0" marR="0">
                        <a:lnSpc>
                          <a:spcPct val="115000"/>
                        </a:lnSpc>
                        <a:spcBef>
                          <a:spcPts val="0"/>
                        </a:spcBef>
                        <a:spcAft>
                          <a:spcPts val="0"/>
                        </a:spcAft>
                      </a:pPr>
                      <a:r>
                        <a:rPr lang="en-US" sz="3300" b="1">
                          <a:solidFill>
                            <a:schemeClr val="tx1"/>
                          </a:solidFill>
                          <a:effectLst/>
                        </a:rPr>
                        <a:t>6</a:t>
                      </a:r>
                      <a:endParaRPr lang="en-US" sz="3300" b="1">
                        <a:solidFill>
                          <a:schemeClr val="tx1"/>
                        </a:solidFill>
                        <a:effectLst/>
                        <a:latin typeface="Times New Roman" panose="02020603050405020304" pitchFamily="18" charset="0"/>
                        <a:ea typeface="Times New Roman" panose="02020603050405020304" pitchFamily="18" charset="0"/>
                      </a:endParaRPr>
                    </a:p>
                  </a:txBody>
                  <a:tcPr marL="113157" marR="113157" marT="0" marB="0"/>
                </a:tc>
                <a:tc>
                  <a:txBody>
                    <a:bodyPr/>
                    <a:lstStyle/>
                    <a:p>
                      <a:pPr marL="0" marR="0">
                        <a:lnSpc>
                          <a:spcPct val="115000"/>
                        </a:lnSpc>
                        <a:spcBef>
                          <a:spcPts val="0"/>
                        </a:spcBef>
                        <a:spcAft>
                          <a:spcPts val="0"/>
                        </a:spcAft>
                      </a:pPr>
                      <a:r>
                        <a:rPr lang="en-US" sz="3300" b="1">
                          <a:solidFill>
                            <a:schemeClr val="tx1"/>
                          </a:solidFill>
                          <a:effectLst/>
                        </a:rPr>
                        <a:t>1</a:t>
                      </a:r>
                      <a:endParaRPr lang="en-US" sz="3300" b="1">
                        <a:solidFill>
                          <a:schemeClr val="tx1"/>
                        </a:solidFill>
                        <a:effectLst/>
                        <a:latin typeface="Times New Roman" panose="02020603050405020304" pitchFamily="18" charset="0"/>
                        <a:ea typeface="Times New Roman" panose="02020603050405020304" pitchFamily="18" charset="0"/>
                      </a:endParaRPr>
                    </a:p>
                  </a:txBody>
                  <a:tcPr marL="113157" marR="113157" marT="0" marB="0"/>
                </a:tc>
                <a:extLst>
                  <a:ext uri="{0D108BD9-81ED-4DB2-BD59-A6C34878D82A}">
                    <a16:rowId xmlns:a16="http://schemas.microsoft.com/office/drawing/2014/main" val="3609094628"/>
                  </a:ext>
                </a:extLst>
              </a:tr>
              <a:tr h="591770">
                <a:tc>
                  <a:txBody>
                    <a:bodyPr/>
                    <a:lstStyle/>
                    <a:p>
                      <a:pPr marL="0" marR="0">
                        <a:lnSpc>
                          <a:spcPct val="115000"/>
                        </a:lnSpc>
                        <a:spcBef>
                          <a:spcPts val="0"/>
                        </a:spcBef>
                        <a:spcAft>
                          <a:spcPts val="0"/>
                        </a:spcAft>
                      </a:pPr>
                      <a:r>
                        <a:rPr lang="en-US" sz="3300" b="1">
                          <a:solidFill>
                            <a:schemeClr val="tx1"/>
                          </a:solidFill>
                          <a:effectLst/>
                        </a:rPr>
                        <a:t>7</a:t>
                      </a:r>
                      <a:endParaRPr lang="en-US" sz="3300" b="1">
                        <a:solidFill>
                          <a:schemeClr val="tx1"/>
                        </a:solidFill>
                        <a:effectLst/>
                        <a:latin typeface="Times New Roman" panose="02020603050405020304" pitchFamily="18" charset="0"/>
                        <a:ea typeface="Times New Roman" panose="02020603050405020304" pitchFamily="18" charset="0"/>
                      </a:endParaRPr>
                    </a:p>
                  </a:txBody>
                  <a:tcPr marL="113157" marR="113157" marT="0" marB="0"/>
                </a:tc>
                <a:tc>
                  <a:txBody>
                    <a:bodyPr/>
                    <a:lstStyle/>
                    <a:p>
                      <a:pPr marL="0" marR="0">
                        <a:lnSpc>
                          <a:spcPct val="115000"/>
                        </a:lnSpc>
                        <a:spcBef>
                          <a:spcPts val="0"/>
                        </a:spcBef>
                        <a:spcAft>
                          <a:spcPts val="0"/>
                        </a:spcAft>
                      </a:pPr>
                      <a:r>
                        <a:rPr lang="en-US" sz="3300" b="1">
                          <a:solidFill>
                            <a:schemeClr val="tx1"/>
                          </a:solidFill>
                          <a:effectLst/>
                        </a:rPr>
                        <a:t>0</a:t>
                      </a:r>
                      <a:endParaRPr lang="en-US" sz="3300" b="1">
                        <a:solidFill>
                          <a:schemeClr val="tx1"/>
                        </a:solidFill>
                        <a:effectLst/>
                        <a:latin typeface="Times New Roman" panose="02020603050405020304" pitchFamily="18" charset="0"/>
                        <a:ea typeface="Times New Roman" panose="02020603050405020304" pitchFamily="18" charset="0"/>
                      </a:endParaRPr>
                    </a:p>
                  </a:txBody>
                  <a:tcPr marL="113157" marR="113157" marT="0" marB="0"/>
                </a:tc>
                <a:tc>
                  <a:txBody>
                    <a:bodyPr/>
                    <a:lstStyle/>
                    <a:p>
                      <a:pPr marL="0" marR="0">
                        <a:lnSpc>
                          <a:spcPct val="115000"/>
                        </a:lnSpc>
                        <a:spcBef>
                          <a:spcPts val="0"/>
                        </a:spcBef>
                        <a:spcAft>
                          <a:spcPts val="0"/>
                        </a:spcAft>
                      </a:pPr>
                      <a:r>
                        <a:rPr lang="en-US" sz="3300" b="1">
                          <a:solidFill>
                            <a:schemeClr val="tx1"/>
                          </a:solidFill>
                          <a:effectLst/>
                        </a:rPr>
                        <a:t>5</a:t>
                      </a:r>
                      <a:endParaRPr lang="en-US" sz="3300" b="1">
                        <a:solidFill>
                          <a:schemeClr val="tx1"/>
                        </a:solidFill>
                        <a:effectLst/>
                        <a:latin typeface="Times New Roman" panose="02020603050405020304" pitchFamily="18" charset="0"/>
                        <a:ea typeface="Times New Roman" panose="02020603050405020304" pitchFamily="18" charset="0"/>
                      </a:endParaRPr>
                    </a:p>
                  </a:txBody>
                  <a:tcPr marL="113157" marR="113157" marT="0" marB="0"/>
                </a:tc>
                <a:tc>
                  <a:txBody>
                    <a:bodyPr/>
                    <a:lstStyle/>
                    <a:p>
                      <a:pPr marL="0" marR="0">
                        <a:lnSpc>
                          <a:spcPct val="115000"/>
                        </a:lnSpc>
                        <a:spcBef>
                          <a:spcPts val="0"/>
                        </a:spcBef>
                        <a:spcAft>
                          <a:spcPts val="0"/>
                        </a:spcAft>
                      </a:pPr>
                      <a:r>
                        <a:rPr lang="en-US" sz="3300" b="1">
                          <a:solidFill>
                            <a:schemeClr val="tx1"/>
                          </a:solidFill>
                          <a:effectLst/>
                        </a:rPr>
                        <a:t>0</a:t>
                      </a:r>
                      <a:endParaRPr lang="en-US" sz="3300" b="1">
                        <a:solidFill>
                          <a:schemeClr val="tx1"/>
                        </a:solidFill>
                        <a:effectLst/>
                        <a:latin typeface="Times New Roman" panose="02020603050405020304" pitchFamily="18" charset="0"/>
                        <a:ea typeface="Times New Roman" panose="02020603050405020304" pitchFamily="18" charset="0"/>
                      </a:endParaRPr>
                    </a:p>
                  </a:txBody>
                  <a:tcPr marL="113157" marR="113157" marT="0" marB="0"/>
                </a:tc>
                <a:tc>
                  <a:txBody>
                    <a:bodyPr/>
                    <a:lstStyle/>
                    <a:p>
                      <a:pPr marL="0" marR="0">
                        <a:lnSpc>
                          <a:spcPct val="115000"/>
                        </a:lnSpc>
                        <a:spcBef>
                          <a:spcPts val="0"/>
                        </a:spcBef>
                        <a:spcAft>
                          <a:spcPts val="0"/>
                        </a:spcAft>
                      </a:pPr>
                      <a:r>
                        <a:rPr lang="en-US" sz="3300" b="1">
                          <a:solidFill>
                            <a:schemeClr val="tx1"/>
                          </a:solidFill>
                          <a:effectLst/>
                        </a:rPr>
                        <a:t>3</a:t>
                      </a:r>
                      <a:endParaRPr lang="en-US" sz="3300" b="1">
                        <a:solidFill>
                          <a:schemeClr val="tx1"/>
                        </a:solidFill>
                        <a:effectLst/>
                        <a:latin typeface="Times New Roman" panose="02020603050405020304" pitchFamily="18" charset="0"/>
                        <a:ea typeface="Times New Roman" panose="02020603050405020304" pitchFamily="18" charset="0"/>
                      </a:endParaRPr>
                    </a:p>
                  </a:txBody>
                  <a:tcPr marL="113157" marR="113157" marT="0" marB="0"/>
                </a:tc>
                <a:extLst>
                  <a:ext uri="{0D108BD9-81ED-4DB2-BD59-A6C34878D82A}">
                    <a16:rowId xmlns:a16="http://schemas.microsoft.com/office/drawing/2014/main" val="2598755265"/>
                  </a:ext>
                </a:extLst>
              </a:tr>
              <a:tr h="591770">
                <a:tc>
                  <a:txBody>
                    <a:bodyPr/>
                    <a:lstStyle/>
                    <a:p>
                      <a:pPr marL="0" marR="0">
                        <a:lnSpc>
                          <a:spcPct val="115000"/>
                        </a:lnSpc>
                        <a:spcBef>
                          <a:spcPts val="0"/>
                        </a:spcBef>
                        <a:spcAft>
                          <a:spcPts val="0"/>
                        </a:spcAft>
                      </a:pPr>
                      <a:r>
                        <a:rPr lang="en-US" sz="3300" b="1">
                          <a:solidFill>
                            <a:schemeClr val="tx1"/>
                          </a:solidFill>
                          <a:effectLst/>
                        </a:rPr>
                        <a:t>1</a:t>
                      </a:r>
                      <a:endParaRPr lang="en-US" sz="3300" b="1">
                        <a:solidFill>
                          <a:schemeClr val="tx1"/>
                        </a:solidFill>
                        <a:effectLst/>
                        <a:latin typeface="Times New Roman" panose="02020603050405020304" pitchFamily="18" charset="0"/>
                        <a:ea typeface="Times New Roman" panose="02020603050405020304" pitchFamily="18" charset="0"/>
                      </a:endParaRPr>
                    </a:p>
                  </a:txBody>
                  <a:tcPr marL="113157" marR="113157" marT="0" marB="0"/>
                </a:tc>
                <a:tc>
                  <a:txBody>
                    <a:bodyPr/>
                    <a:lstStyle/>
                    <a:p>
                      <a:pPr marL="0" marR="0">
                        <a:lnSpc>
                          <a:spcPct val="115000"/>
                        </a:lnSpc>
                        <a:spcBef>
                          <a:spcPts val="0"/>
                        </a:spcBef>
                        <a:spcAft>
                          <a:spcPts val="0"/>
                        </a:spcAft>
                      </a:pPr>
                      <a:r>
                        <a:rPr lang="en-US" sz="3300" b="1">
                          <a:solidFill>
                            <a:schemeClr val="tx1"/>
                          </a:solidFill>
                          <a:effectLst/>
                        </a:rPr>
                        <a:t>4</a:t>
                      </a:r>
                      <a:endParaRPr lang="en-US" sz="3300" b="1">
                        <a:solidFill>
                          <a:schemeClr val="tx1"/>
                        </a:solidFill>
                        <a:effectLst/>
                        <a:latin typeface="Times New Roman" panose="02020603050405020304" pitchFamily="18" charset="0"/>
                        <a:ea typeface="Times New Roman" panose="02020603050405020304" pitchFamily="18" charset="0"/>
                      </a:endParaRPr>
                    </a:p>
                  </a:txBody>
                  <a:tcPr marL="113157" marR="113157" marT="0" marB="0"/>
                </a:tc>
                <a:tc>
                  <a:txBody>
                    <a:bodyPr/>
                    <a:lstStyle/>
                    <a:p>
                      <a:pPr marL="0" marR="0">
                        <a:lnSpc>
                          <a:spcPct val="115000"/>
                        </a:lnSpc>
                        <a:spcBef>
                          <a:spcPts val="0"/>
                        </a:spcBef>
                        <a:spcAft>
                          <a:spcPts val="0"/>
                        </a:spcAft>
                      </a:pPr>
                      <a:r>
                        <a:rPr lang="en-US" sz="3300" b="1">
                          <a:solidFill>
                            <a:schemeClr val="tx1"/>
                          </a:solidFill>
                          <a:effectLst/>
                        </a:rPr>
                        <a:t>3</a:t>
                      </a:r>
                      <a:endParaRPr lang="en-US" sz="3300" b="1">
                        <a:solidFill>
                          <a:schemeClr val="tx1"/>
                        </a:solidFill>
                        <a:effectLst/>
                        <a:latin typeface="Times New Roman" panose="02020603050405020304" pitchFamily="18" charset="0"/>
                        <a:ea typeface="Times New Roman" panose="02020603050405020304" pitchFamily="18" charset="0"/>
                      </a:endParaRPr>
                    </a:p>
                  </a:txBody>
                  <a:tcPr marL="113157" marR="113157" marT="0" marB="0"/>
                </a:tc>
                <a:tc>
                  <a:txBody>
                    <a:bodyPr/>
                    <a:lstStyle/>
                    <a:p>
                      <a:pPr marL="0" marR="0">
                        <a:lnSpc>
                          <a:spcPct val="115000"/>
                        </a:lnSpc>
                        <a:spcBef>
                          <a:spcPts val="0"/>
                        </a:spcBef>
                        <a:spcAft>
                          <a:spcPts val="0"/>
                        </a:spcAft>
                      </a:pPr>
                      <a:r>
                        <a:rPr lang="en-US" sz="3300" b="1">
                          <a:solidFill>
                            <a:schemeClr val="tx1"/>
                          </a:solidFill>
                          <a:effectLst/>
                        </a:rPr>
                        <a:t>7</a:t>
                      </a:r>
                      <a:endParaRPr lang="en-US" sz="3300" b="1">
                        <a:solidFill>
                          <a:schemeClr val="tx1"/>
                        </a:solidFill>
                        <a:effectLst/>
                        <a:latin typeface="Times New Roman" panose="02020603050405020304" pitchFamily="18" charset="0"/>
                        <a:ea typeface="Times New Roman" panose="02020603050405020304" pitchFamily="18" charset="0"/>
                      </a:endParaRPr>
                    </a:p>
                  </a:txBody>
                  <a:tcPr marL="113157" marR="113157" marT="0" marB="0"/>
                </a:tc>
                <a:tc>
                  <a:txBody>
                    <a:bodyPr/>
                    <a:lstStyle/>
                    <a:p>
                      <a:pPr marL="0" marR="0">
                        <a:lnSpc>
                          <a:spcPct val="115000"/>
                        </a:lnSpc>
                        <a:spcBef>
                          <a:spcPts val="0"/>
                        </a:spcBef>
                        <a:spcAft>
                          <a:spcPts val="0"/>
                        </a:spcAft>
                      </a:pPr>
                      <a:r>
                        <a:rPr lang="en-US" sz="3300" b="1">
                          <a:solidFill>
                            <a:schemeClr val="tx1"/>
                          </a:solidFill>
                          <a:effectLst/>
                        </a:rPr>
                        <a:t>2</a:t>
                      </a:r>
                      <a:endParaRPr lang="en-US" sz="3300" b="1">
                        <a:solidFill>
                          <a:schemeClr val="tx1"/>
                        </a:solidFill>
                        <a:effectLst/>
                        <a:latin typeface="Times New Roman" panose="02020603050405020304" pitchFamily="18" charset="0"/>
                        <a:ea typeface="Times New Roman" panose="02020603050405020304" pitchFamily="18" charset="0"/>
                      </a:endParaRPr>
                    </a:p>
                  </a:txBody>
                  <a:tcPr marL="113157" marR="113157" marT="0" marB="0"/>
                </a:tc>
                <a:extLst>
                  <a:ext uri="{0D108BD9-81ED-4DB2-BD59-A6C34878D82A}">
                    <a16:rowId xmlns:a16="http://schemas.microsoft.com/office/drawing/2014/main" val="245568210"/>
                  </a:ext>
                </a:extLst>
              </a:tr>
            </a:tbl>
          </a:graphicData>
        </a:graphic>
      </p:graphicFrame>
    </p:spTree>
    <p:extLst>
      <p:ext uri="{BB962C8B-B14F-4D97-AF65-F5344CB8AC3E}">
        <p14:creationId xmlns:p14="http://schemas.microsoft.com/office/powerpoint/2010/main" val="3958436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439016" y="501646"/>
            <a:ext cx="7528091" cy="815526"/>
          </a:xfrm>
        </p:spPr>
        <p:txBody>
          <a:bodyPr/>
          <a:lstStyle/>
          <a:p>
            <a:pPr eaLnBrk="1" hangingPunct="1"/>
            <a:r>
              <a:rPr lang="en-IE" sz="3600" dirty="0"/>
              <a:t>Image Enhancement Examples</a:t>
            </a:r>
            <a:r>
              <a:rPr lang="en-IE" dirty="0"/>
              <a:t>...</a:t>
            </a:r>
            <a:endParaRPr lang="en-IE" sz="3600" dirty="0"/>
          </a:p>
        </p:txBody>
      </p:sp>
      <p:pic>
        <p:nvPicPr>
          <p:cNvPr id="32772" name="Picture 4"/>
          <p:cNvPicPr>
            <a:picLocks noChangeAspect="1" noChangeArrowheads="1"/>
          </p:cNvPicPr>
          <p:nvPr/>
        </p:nvPicPr>
        <p:blipFill>
          <a:blip r:embed="rId3">
            <a:extLst>
              <a:ext uri="{28A0092B-C50C-407E-A947-70E740481C1C}">
                <a14:useLocalDpi xmlns:a14="http://schemas.microsoft.com/office/drawing/2010/main" val="0"/>
              </a:ext>
            </a:extLst>
          </a:blip>
          <a:srcRect b="16800"/>
          <a:stretch>
            <a:fillRect/>
          </a:stretch>
        </p:blipFill>
        <p:spPr bwMode="auto">
          <a:xfrm>
            <a:off x="348797" y="1761672"/>
            <a:ext cx="8797925" cy="551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427782" y="1383680"/>
            <a:ext cx="1685077" cy="369332"/>
          </a:xfrm>
          <a:prstGeom prst="rect">
            <a:avLst/>
          </a:prstGeom>
        </p:spPr>
        <p:txBody>
          <a:bodyPr wrap="none">
            <a:spAutoFit/>
          </a:bodyPr>
          <a:lstStyle/>
          <a:p>
            <a:pPr eaLnBrk="1" hangingPunct="1"/>
            <a:r>
              <a:rPr lang="en-GB" dirty="0"/>
              <a:t>Original Image</a:t>
            </a:r>
          </a:p>
        </p:txBody>
      </p:sp>
      <p:sp>
        <p:nvSpPr>
          <p:cNvPr id="9" name="Rectangle 8"/>
          <p:cNvSpPr/>
          <p:nvPr/>
        </p:nvSpPr>
        <p:spPr>
          <a:xfrm>
            <a:off x="6669255" y="1483029"/>
            <a:ext cx="1800493" cy="369332"/>
          </a:xfrm>
          <a:prstGeom prst="rect">
            <a:avLst/>
          </a:prstGeom>
        </p:spPr>
        <p:txBody>
          <a:bodyPr wrap="none">
            <a:spAutoFit/>
          </a:bodyPr>
          <a:lstStyle/>
          <a:p>
            <a:pPr eaLnBrk="1" hangingPunct="1"/>
            <a:r>
              <a:rPr lang="en-GB" dirty="0"/>
              <a:t>Smooth Images</a:t>
            </a:r>
          </a:p>
        </p:txBody>
      </p:sp>
    </p:spTree>
    <p:extLst>
      <p:ext uri="{BB962C8B-B14F-4D97-AF65-F5344CB8AC3E}">
        <p14:creationId xmlns:p14="http://schemas.microsoft.com/office/powerpoint/2010/main" val="22126032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IE"/>
              <a:t>Summary</a:t>
            </a:r>
            <a:endParaRPr lang="en-US"/>
          </a:p>
        </p:txBody>
      </p:sp>
      <p:sp>
        <p:nvSpPr>
          <p:cNvPr id="80899" name="Rectangle 3"/>
          <p:cNvSpPr>
            <a:spLocks noGrp="1" noChangeArrowheads="1"/>
          </p:cNvSpPr>
          <p:nvPr>
            <p:ph idx="1"/>
          </p:nvPr>
        </p:nvSpPr>
        <p:spPr>
          <a:xfrm>
            <a:off x="457200" y="1333500"/>
            <a:ext cx="8686800" cy="5524500"/>
          </a:xfrm>
        </p:spPr>
        <p:txBody>
          <a:bodyPr/>
          <a:lstStyle/>
          <a:p>
            <a:pPr marL="0" indent="0" eaLnBrk="1" hangingPunct="1">
              <a:buFontTx/>
              <a:buNone/>
            </a:pPr>
            <a:r>
              <a:rPr lang="en-IE" sz="3600" dirty="0"/>
              <a:t>We have looked at:</a:t>
            </a:r>
          </a:p>
          <a:p>
            <a:pPr lvl="1" eaLnBrk="1" hangingPunct="1"/>
            <a:r>
              <a:rPr lang="en-IE" sz="3200" dirty="0">
                <a:ea typeface="ＭＳ Ｐゴシック" panose="020B0600070205080204" pitchFamily="34" charset="-128"/>
              </a:rPr>
              <a:t>Different kinds of image enhancement</a:t>
            </a:r>
          </a:p>
          <a:p>
            <a:pPr lvl="1" eaLnBrk="1" hangingPunct="1"/>
            <a:r>
              <a:rPr lang="en-IE" sz="3200" dirty="0">
                <a:ea typeface="ＭＳ Ｐゴシック" panose="020B0600070205080204" pitchFamily="34" charset="-128"/>
              </a:rPr>
              <a:t>Spatial Enhancement Methods</a:t>
            </a:r>
          </a:p>
          <a:p>
            <a:pPr lvl="2" eaLnBrk="1" hangingPunct="1"/>
            <a:r>
              <a:rPr lang="en-IE" sz="3200" dirty="0">
                <a:ea typeface="ＭＳ Ｐゴシック" panose="020B0600070205080204" pitchFamily="34" charset="-128"/>
              </a:rPr>
              <a:t>Point Processing</a:t>
            </a:r>
          </a:p>
          <a:p>
            <a:pPr lvl="2" eaLnBrk="1" hangingPunct="1"/>
            <a:r>
              <a:rPr lang="en-IE" sz="3200" dirty="0">
                <a:ea typeface="ＭＳ Ｐゴシック" panose="020B0600070205080204" pitchFamily="34" charset="-128"/>
              </a:rPr>
              <a:t>Histogram equalisation</a:t>
            </a:r>
          </a:p>
          <a:p>
            <a:pPr marL="0" indent="0" eaLnBrk="1" hangingPunct="1">
              <a:buFontTx/>
              <a:buNone/>
            </a:pPr>
            <a:r>
              <a:rPr lang="en-IE" sz="3600" dirty="0"/>
              <a:t>Next time we will start to look at some </a:t>
            </a:r>
            <a:r>
              <a:rPr lang="en-IE" sz="3600" b="1" dirty="0"/>
              <a:t>neighbourhood based</a:t>
            </a:r>
            <a:r>
              <a:rPr lang="en-IE" sz="3600" dirty="0"/>
              <a:t> image enhancement.</a:t>
            </a:r>
            <a:endParaRPr lang="en-IE" sz="3600" i="1" dirty="0"/>
          </a:p>
        </p:txBody>
      </p:sp>
    </p:spTree>
    <p:extLst>
      <p:ext uri="{BB962C8B-B14F-4D97-AF65-F5344CB8AC3E}">
        <p14:creationId xmlns:p14="http://schemas.microsoft.com/office/powerpoint/2010/main" val="42827388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 01 Dated: 15-09-2023</a:t>
            </a:r>
          </a:p>
        </p:txBody>
      </p:sp>
      <p:sp>
        <p:nvSpPr>
          <p:cNvPr id="3" name="Content Placeholder 2"/>
          <p:cNvSpPr>
            <a:spLocks noGrp="1"/>
          </p:cNvSpPr>
          <p:nvPr>
            <p:ph idx="1"/>
          </p:nvPr>
        </p:nvSpPr>
        <p:spPr>
          <a:xfrm>
            <a:off x="476794" y="1378424"/>
            <a:ext cx="8229600" cy="5227092"/>
          </a:xfrm>
        </p:spPr>
        <p:txBody>
          <a:bodyPr vert="horz" lIns="91440" tIns="45720" rIns="91440" bIns="45720" rtlCol="0" anchor="t">
            <a:normAutofit/>
          </a:bodyPr>
          <a:lstStyle/>
          <a:p>
            <a:pPr marL="514350" indent="-514350">
              <a:buFont typeface="+mj-lt"/>
              <a:buAutoNum type="arabicPeriod"/>
            </a:pPr>
            <a:r>
              <a:rPr lang="en-US" dirty="0"/>
              <a:t>Prove using following image (3-bit) that equalizing the histogram twice will have no affect:</a:t>
            </a:r>
          </a:p>
          <a:p>
            <a:pPr marL="514350" indent="-514350">
              <a:buFont typeface="+mj-lt"/>
              <a:buAutoNum type="arabicPeriod"/>
            </a:pPr>
            <a:endParaRPr lang="en-US" dirty="0"/>
          </a:p>
          <a:p>
            <a:pPr marL="514350" indent="-514350">
              <a:buFont typeface="+mj-lt"/>
              <a:buAutoNum type="arabicPeriod"/>
            </a:pPr>
            <a:endParaRPr lang="en-US" dirty="0"/>
          </a:p>
          <a:p>
            <a:pPr marL="514350" indent="-514350">
              <a:buAutoNum type="arabicPeriod"/>
            </a:pPr>
            <a:endParaRPr lang="en-US" dirty="0"/>
          </a:p>
          <a:p>
            <a:pPr marL="514350" indent="-514350">
              <a:buFont typeface="+mj-lt"/>
              <a:buAutoNum type="arabicPeriod"/>
            </a:pPr>
            <a:r>
              <a:rPr lang="en-US" dirty="0"/>
              <a:t>Stretch contrast of the above image into an 8-bit image (i.e., 0 to 255).</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82129592"/>
              </p:ext>
            </p:extLst>
          </p:nvPr>
        </p:nvGraphicFramePr>
        <p:xfrm>
          <a:off x="4154488" y="2008253"/>
          <a:ext cx="1481328" cy="1046363"/>
        </p:xfrm>
        <a:graphic>
          <a:graphicData uri="http://schemas.openxmlformats.org/drawingml/2006/table">
            <a:tbl>
              <a:tblPr firstRow="1" firstCol="1" bandRow="1">
                <a:tableStyleId>{5940675A-B579-460E-94D1-54222C63F5DA}</a:tableStyleId>
              </a:tblPr>
              <a:tblGrid>
                <a:gridCol w="493776">
                  <a:extLst>
                    <a:ext uri="{9D8B030D-6E8A-4147-A177-3AD203B41FA5}">
                      <a16:colId xmlns:a16="http://schemas.microsoft.com/office/drawing/2014/main" val="3832931217"/>
                    </a:ext>
                  </a:extLst>
                </a:gridCol>
                <a:gridCol w="493776">
                  <a:extLst>
                    <a:ext uri="{9D8B030D-6E8A-4147-A177-3AD203B41FA5}">
                      <a16:colId xmlns:a16="http://schemas.microsoft.com/office/drawing/2014/main" val="1057701626"/>
                    </a:ext>
                  </a:extLst>
                </a:gridCol>
                <a:gridCol w="493776">
                  <a:extLst>
                    <a:ext uri="{9D8B030D-6E8A-4147-A177-3AD203B41FA5}">
                      <a16:colId xmlns:a16="http://schemas.microsoft.com/office/drawing/2014/main" val="2717592478"/>
                    </a:ext>
                  </a:extLst>
                </a:gridCol>
              </a:tblGrid>
              <a:tr h="347472">
                <a:tc>
                  <a:txBody>
                    <a:bodyPr/>
                    <a:lstStyle/>
                    <a:p>
                      <a:pPr marL="0" marR="0">
                        <a:lnSpc>
                          <a:spcPct val="115000"/>
                        </a:lnSpc>
                        <a:spcBef>
                          <a:spcPts val="0"/>
                        </a:spcBef>
                        <a:spcAft>
                          <a:spcPts val="0"/>
                        </a:spcAft>
                      </a:pPr>
                      <a:r>
                        <a:rPr lang="en-US" sz="2000" b="1">
                          <a:solidFill>
                            <a:schemeClr val="tx1"/>
                          </a:solidFill>
                          <a:effectLst/>
                        </a:rPr>
                        <a:t>5</a:t>
                      </a:r>
                      <a:endParaRPr lang="en-US" sz="2000" b="1">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b="1" dirty="0">
                          <a:solidFill>
                            <a:schemeClr val="tx1"/>
                          </a:solidFill>
                          <a:effectLst/>
                        </a:rPr>
                        <a:t>5</a:t>
                      </a:r>
                      <a:endParaRPr lang="en-US" sz="20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b="1" dirty="0">
                          <a:solidFill>
                            <a:schemeClr val="tx1"/>
                          </a:solidFill>
                          <a:effectLst/>
                        </a:rPr>
                        <a:t>6</a:t>
                      </a:r>
                      <a:endParaRPr lang="en-US" sz="20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660915693"/>
                  </a:ext>
                </a:extLst>
              </a:tr>
              <a:tr h="347472">
                <a:tc>
                  <a:txBody>
                    <a:bodyPr/>
                    <a:lstStyle/>
                    <a:p>
                      <a:pPr marL="0" marR="0">
                        <a:lnSpc>
                          <a:spcPct val="115000"/>
                        </a:lnSpc>
                        <a:spcBef>
                          <a:spcPts val="0"/>
                        </a:spcBef>
                        <a:spcAft>
                          <a:spcPts val="0"/>
                        </a:spcAft>
                      </a:pPr>
                      <a:r>
                        <a:rPr lang="en-US" sz="2000" b="1" dirty="0">
                          <a:solidFill>
                            <a:schemeClr val="tx1"/>
                          </a:solidFill>
                          <a:effectLst/>
                        </a:rPr>
                        <a:t>6</a:t>
                      </a:r>
                      <a:endParaRPr lang="en-US" sz="20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b="1" dirty="0">
                          <a:solidFill>
                            <a:schemeClr val="tx1"/>
                          </a:solidFill>
                          <a:effectLst/>
                        </a:rPr>
                        <a:t>7</a:t>
                      </a:r>
                      <a:endParaRPr lang="en-US" sz="20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b="1">
                          <a:solidFill>
                            <a:schemeClr val="tx1"/>
                          </a:solidFill>
                          <a:effectLst/>
                        </a:rPr>
                        <a:t>2</a:t>
                      </a:r>
                      <a:endParaRPr lang="en-US" sz="2000" b="1">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024824475"/>
                  </a:ext>
                </a:extLst>
              </a:tr>
              <a:tr h="351419">
                <a:tc>
                  <a:txBody>
                    <a:bodyPr/>
                    <a:lstStyle/>
                    <a:p>
                      <a:pPr marL="0" marR="0">
                        <a:lnSpc>
                          <a:spcPct val="115000"/>
                        </a:lnSpc>
                        <a:spcBef>
                          <a:spcPts val="0"/>
                        </a:spcBef>
                        <a:spcAft>
                          <a:spcPts val="0"/>
                        </a:spcAft>
                      </a:pPr>
                      <a:r>
                        <a:rPr lang="en-US" sz="2000" b="1" dirty="0">
                          <a:solidFill>
                            <a:schemeClr val="tx1"/>
                          </a:solidFill>
                          <a:effectLst/>
                        </a:rPr>
                        <a:t>7</a:t>
                      </a:r>
                      <a:endParaRPr lang="en-US" sz="20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b="1" dirty="0">
                          <a:solidFill>
                            <a:schemeClr val="tx1"/>
                          </a:solidFill>
                          <a:effectLst/>
                        </a:rPr>
                        <a:t>6</a:t>
                      </a:r>
                      <a:endParaRPr lang="en-US" sz="20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b="1" dirty="0">
                          <a:solidFill>
                            <a:schemeClr val="tx1"/>
                          </a:solidFill>
                          <a:effectLst/>
                        </a:rPr>
                        <a:t>7</a:t>
                      </a:r>
                      <a:endParaRPr lang="en-US" sz="20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609094628"/>
                  </a:ext>
                </a:extLst>
              </a:tr>
            </a:tbl>
          </a:graphicData>
        </a:graphic>
      </p:graphicFrame>
    </p:spTree>
    <p:extLst>
      <p:ext uri="{BB962C8B-B14F-4D97-AF65-F5344CB8AC3E}">
        <p14:creationId xmlns:p14="http://schemas.microsoft.com/office/powerpoint/2010/main" val="1804246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34825" name="Rectangle 34824">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5" y="-1"/>
            <a:ext cx="915543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34827" name="Group 34826">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27110" y="228600"/>
            <a:ext cx="2138628" cy="6638625"/>
            <a:chOff x="2487613" y="285750"/>
            <a:chExt cx="2428875" cy="5654676"/>
          </a:xfrm>
        </p:grpSpPr>
        <p:sp>
          <p:nvSpPr>
            <p:cNvPr id="34828"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4829"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4830"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34831"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34832"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34833"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4834"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4835"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4836"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4837"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838"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4839"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4841" name="Group 34840">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07832" y="-786"/>
            <a:ext cx="1767505" cy="6854040"/>
            <a:chOff x="6627813" y="194833"/>
            <a:chExt cx="1952625" cy="5678918"/>
          </a:xfrm>
        </p:grpSpPr>
        <p:sp>
          <p:nvSpPr>
            <p:cNvPr id="34842"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4843"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4844"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4845"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4846"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4847"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4848"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4849"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850"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851"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852"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853"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4818" name="Rectangle 2"/>
          <p:cNvSpPr>
            <a:spLocks noGrp="1" noChangeArrowheads="1"/>
          </p:cNvSpPr>
          <p:nvPr>
            <p:ph type="title"/>
          </p:nvPr>
        </p:nvSpPr>
        <p:spPr>
          <a:xfrm>
            <a:off x="4862322" y="624110"/>
            <a:ext cx="3766137" cy="1280890"/>
          </a:xfrm>
        </p:spPr>
        <p:txBody>
          <a:bodyPr>
            <a:normAutofit/>
          </a:bodyPr>
          <a:lstStyle/>
          <a:p>
            <a:pPr eaLnBrk="1" hangingPunct="1">
              <a:lnSpc>
                <a:spcPct val="90000"/>
              </a:lnSpc>
            </a:pPr>
            <a:r>
              <a:rPr lang="en-IE" sz="2800"/>
              <a:t>Spatial &amp; Frequency Domains</a:t>
            </a:r>
            <a:endParaRPr lang="en-US" sz="2800"/>
          </a:p>
        </p:txBody>
      </p:sp>
      <p:sp>
        <p:nvSpPr>
          <p:cNvPr id="34855" name="Rectangle 34854">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4278"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4857"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484278" y="714375"/>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34821" name="Picture 34820" descr="Sphere of mesh and nodes">
            <a:extLst>
              <a:ext uri="{FF2B5EF4-FFF2-40B4-BE49-F238E27FC236}">
                <a16:creationId xmlns:a16="http://schemas.microsoft.com/office/drawing/2014/main" id="{3E053121-8858-FDAA-7B2C-BA57886D2066}"/>
              </a:ext>
            </a:extLst>
          </p:cNvPr>
          <p:cNvPicPr>
            <a:picLocks noChangeAspect="1"/>
          </p:cNvPicPr>
          <p:nvPr/>
        </p:nvPicPr>
        <p:blipFill rotWithShape="1">
          <a:blip r:embed="rId3"/>
          <a:srcRect l="45704" r="15984" b="3"/>
          <a:stretch/>
        </p:blipFill>
        <p:spPr>
          <a:xfrm>
            <a:off x="-1166" y="1731"/>
            <a:ext cx="3503318" cy="6858000"/>
          </a:xfrm>
          <a:prstGeom prst="rect">
            <a:avLst/>
          </a:prstGeom>
        </p:spPr>
      </p:pic>
      <p:sp>
        <p:nvSpPr>
          <p:cNvPr id="34819" name="Rectangle 3"/>
          <p:cNvSpPr>
            <a:spLocks noGrp="1" noChangeArrowheads="1"/>
          </p:cNvSpPr>
          <p:nvPr>
            <p:ph idx="1"/>
          </p:nvPr>
        </p:nvSpPr>
        <p:spPr>
          <a:xfrm>
            <a:off x="4828643" y="2133600"/>
            <a:ext cx="3799814" cy="3777622"/>
          </a:xfrm>
        </p:spPr>
        <p:txBody>
          <a:bodyPr>
            <a:normAutofit/>
          </a:bodyPr>
          <a:lstStyle/>
          <a:p>
            <a:pPr marL="0" indent="0" eaLnBrk="1" hangingPunct="1">
              <a:buFontTx/>
              <a:buNone/>
            </a:pPr>
            <a:r>
              <a:rPr lang="en-IE" sz="1700"/>
              <a:t>There are </a:t>
            </a:r>
            <a:r>
              <a:rPr lang="en-IE" sz="1700" b="1"/>
              <a:t>two broad categories </a:t>
            </a:r>
            <a:r>
              <a:rPr lang="en-IE" sz="1700"/>
              <a:t>of image enhancement techniques:</a:t>
            </a:r>
          </a:p>
          <a:p>
            <a:pPr marL="1055688" lvl="1" indent="-514350" eaLnBrk="1" hangingPunct="1">
              <a:buFont typeface="+mj-lt"/>
              <a:buAutoNum type="arabicPeriod"/>
            </a:pPr>
            <a:r>
              <a:rPr lang="en-IE" sz="1700">
                <a:ea typeface="ＭＳ Ｐゴシック" panose="020B0600070205080204" pitchFamily="34" charset="-128"/>
              </a:rPr>
              <a:t>Spatial domain techniques</a:t>
            </a:r>
          </a:p>
          <a:p>
            <a:pPr lvl="2" eaLnBrk="1" hangingPunct="1"/>
            <a:r>
              <a:rPr lang="en-IE" sz="1700" b="1">
                <a:ea typeface="ＭＳ Ｐゴシック" panose="020B0600070205080204" pitchFamily="34" charset="-128"/>
              </a:rPr>
              <a:t>Direct manipulation of image pixels</a:t>
            </a:r>
          </a:p>
          <a:p>
            <a:pPr marL="1055688" lvl="1" indent="-514350" eaLnBrk="1" hangingPunct="1">
              <a:buFont typeface="+mj-lt"/>
              <a:buAutoNum type="arabicPeriod"/>
            </a:pPr>
            <a:r>
              <a:rPr lang="en-IE" sz="1700">
                <a:ea typeface="ＭＳ Ｐゴシック" panose="020B0600070205080204" pitchFamily="34" charset="-128"/>
              </a:rPr>
              <a:t>Frequency domain techniques</a:t>
            </a:r>
          </a:p>
          <a:p>
            <a:pPr lvl="2" eaLnBrk="1" hangingPunct="1"/>
            <a:r>
              <a:rPr lang="en-IE" sz="1700" b="1">
                <a:ea typeface="ＭＳ Ｐゴシック" panose="020B0600070205080204" pitchFamily="34" charset="-128"/>
              </a:rPr>
              <a:t>Manipulation of Fourier transform or wavelet transform of an image</a:t>
            </a:r>
          </a:p>
          <a:p>
            <a:pPr marL="0" indent="0" eaLnBrk="1" hangingPunct="1">
              <a:buFontTx/>
              <a:buNone/>
            </a:pPr>
            <a:r>
              <a:rPr lang="en-IE" sz="1700"/>
              <a:t>For the moment we will concentrate on techniques that operate in the spatial domain</a:t>
            </a:r>
            <a:endParaRPr lang="en-US" sz="1700"/>
          </a:p>
        </p:txBody>
      </p:sp>
    </p:spTree>
    <p:extLst>
      <p:ext uri="{BB962C8B-B14F-4D97-AF65-F5344CB8AC3E}">
        <p14:creationId xmlns:p14="http://schemas.microsoft.com/office/powerpoint/2010/main" val="16693356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10;\begin{document}&#10;$$&#10;v = {\cal T}(u)&#10;$$&#10;\end{document}&#10;"/>
  <p:tag name="EXTERNALNAME" val="txp_fig"/>
  <p:tag name="BLEND" val="False"/>
  <p:tag name="TRANSPARENT" val="False"/>
  <p:tag name="KEEPFILES" val="False"/>
  <p:tag name="DEBUGPAUSE" val="False"/>
  <p:tag name="RESOLUTION" val="1200"/>
  <p:tag name="TIMEOUT" val="(none)"/>
  <p:tag name="BOXWIDTH" val="348"/>
  <p:tag name="BOXHEIGHT" val="270"/>
  <p:tag name="BOXFONT" val="10"/>
  <p:tag name="BOXWRAP" val="False"/>
  <p:tag name="WORKAROUNDTRANSPARENCYBUG" val="False"/>
  <p:tag name="ALLOWFONTSUBSTITUTION" val="False"/>
  <p:tag name="BITMAPFORMAT" val="pngmono"/>
  <p:tag name="ORIGWIDTH" val="88"/>
  <p:tag name="PICTUREFILESIZE" val="4139"/>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10;\begin{document}&#10;$$&#10;F(u_0)&#10;$$&#10;\end{document}&#10;"/>
  <p:tag name="EXTERNALNAME" val="txp_fig"/>
  <p:tag name="BLEND" val="False"/>
  <p:tag name="TRANSPARENT" val="False"/>
  <p:tag name="KEEPFILES" val="False"/>
  <p:tag name="DEBUGPAUSE" val="False"/>
  <p:tag name="RESOLUTION" val="1200"/>
  <p:tag name="TIMEOUT" val="(none)"/>
  <p:tag name="BOXWIDTH" val="348"/>
  <p:tag name="BOXHEIGHT" val="270"/>
  <p:tag name="BOXFONT" val="10"/>
  <p:tag name="BOXWRAP" val="False"/>
  <p:tag name="WORKAROUNDTRANSPARENCYBUG" val="False"/>
  <p:tag name="ALLOWFONTSUBSTITUTION" val="False"/>
  <p:tag name="BITMAPFORMAT" val="pngmono"/>
  <p:tag name="ORIGWIDTH" val="57"/>
  <p:tag name="PICTUREFILESIZE" val="3401"/>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10;\begin{document}&#10;$$&#10;F(u_0)&#10;$$&#10;\end{document}&#10;"/>
  <p:tag name="EXTERNALNAME" val="txp_fig"/>
  <p:tag name="BLEND" val="False"/>
  <p:tag name="TRANSPARENT" val="False"/>
  <p:tag name="KEEPFILES" val="False"/>
  <p:tag name="DEBUGPAUSE" val="False"/>
  <p:tag name="RESOLUTION" val="1200"/>
  <p:tag name="TIMEOUT" val="(none)"/>
  <p:tag name="BOXWIDTH" val="348"/>
  <p:tag name="BOXHEIGHT" val="270"/>
  <p:tag name="BOXFONT" val="10"/>
  <p:tag name="BOXWRAP" val="False"/>
  <p:tag name="WORKAROUNDTRANSPARENCYBUG" val="False"/>
  <p:tag name="ALLOWFONTSUBSTITUTION" val="False"/>
  <p:tag name="BITMAPFORMAT" val="pngmono"/>
  <p:tag name="ORIGWIDTH" val="57"/>
  <p:tag name="PICTUREFILESIZE" val="3401"/>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usepackage{color}&#10;&#10;\begin{document}&#10;&#10;$$&#10;F_u(U)=P(U&lt;u)=\int_0^u p_u(w)dw&#10;$$&#10;&#10;\end{document}&#10;"/>
  <p:tag name="EXTERNALNAME" val="txp_fig"/>
  <p:tag name="BLEND" val="False"/>
  <p:tag name="TRANSPARENT" val="False"/>
  <p:tag name="KEEPFILES" val="False"/>
  <p:tag name="DEBUGPAUSE" val="False"/>
  <p:tag name="RESOLUTION" val="1200"/>
  <p:tag name="TIMEOUT" val="(none)"/>
  <p:tag name="BOXWIDTH" val="348"/>
  <p:tag name="BOXHEIGHT" val="270"/>
  <p:tag name="BOXFONT" val="10"/>
  <p:tag name="BOXWRAP" val="False"/>
  <p:tag name="WORKAROUNDTRANSPARENCYBUG" val="False"/>
  <p:tag name="ALLOWFONTSUBSTITUTION" val="False"/>
  <p:tag name="BITMAPFORMAT" val="pngmono"/>
  <p:tag name="ORIGWIDTH" val="327"/>
  <p:tag name="PICTUREFILESIZE" val="18939"/>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usepackage{color}&#10;&#10;\begin{document}&#10;&#10;$$&#10;F_v(V)=P(V&lt;v)=\int_0^v p_v(w)dw&#10;$$&#10;&#10;\end{document}&#10;"/>
  <p:tag name="EXTERNALNAME" val="txp_fig"/>
  <p:tag name="BLEND" val="False"/>
  <p:tag name="TRANSPARENT" val="False"/>
  <p:tag name="KEEPFILES" val="False"/>
  <p:tag name="DEBUGPAUSE" val="False"/>
  <p:tag name="RESOLUTION" val="1200"/>
  <p:tag name="TIMEOUT" val="(none)"/>
  <p:tag name="BOXWIDTH" val="348"/>
  <p:tag name="BOXHEIGHT" val="270"/>
  <p:tag name="BOXFONT" val="10"/>
  <p:tag name="BOXWRAP" val="False"/>
  <p:tag name="WORKAROUNDTRANSPARENCYBUG" val="False"/>
  <p:tag name="ALLOWFONTSUBSTITUTION" val="False"/>
  <p:tag name="BITMAPFORMAT" val="pngmono"/>
  <p:tag name="ORIGWIDTH" val="324"/>
  <p:tag name="PICTUREFILESIZE" val="18249"/>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10;\begin{document}&#10;$$&#10;v&#10;$$&#10;\end{document}&#10;"/>
  <p:tag name="EXTERNALNAME" val="txp_fig"/>
  <p:tag name="BLEND" val="False"/>
  <p:tag name="TRANSPARENT" val="False"/>
  <p:tag name="KEEPFILES" val="False"/>
  <p:tag name="DEBUGPAUSE" val="False"/>
  <p:tag name="RESOLUTION" val="1200"/>
  <p:tag name="TIMEOUT" val="(none)"/>
  <p:tag name="BOXWIDTH" val="348"/>
  <p:tag name="BOXHEIGHT" val="270"/>
  <p:tag name="BOXFONT" val="10"/>
  <p:tag name="BOXWRAP" val="False"/>
  <p:tag name="WORKAROUNDTRANSPARENCYBUG" val="False"/>
  <p:tag name="ALLOWFONTSUBSTITUTION" val="False"/>
  <p:tag name="BITMAPFORMAT" val="pngmono"/>
  <p:tag name="ORIGWIDTH" val="10"/>
  <p:tag name="PICTUREFILESIZE" val="737"/>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10;\begin{document}&#10;$$&#10;7*\sum_u p (u)&#10;$$&#10;\end{document}&#10;"/>
  <p:tag name="EXTERNALNAME" val="txp_fig"/>
  <p:tag name="BLEND" val="False"/>
  <p:tag name="TRANSPARENT" val="False"/>
  <p:tag name="KEEPFILES" val="False"/>
  <p:tag name="DEBUGPAUSE" val="False"/>
  <p:tag name="RESOLUTION" val="1200"/>
  <p:tag name="TIMEOUT" val="(none)"/>
  <p:tag name="BOXWIDTH" val="348"/>
  <p:tag name="BOXHEIGHT" val="270"/>
  <p:tag name="BOXFONT" val="10"/>
  <p:tag name="BOXWRAP" val="False"/>
  <p:tag name="WORKAROUNDTRANSPARENCYBUG" val="False"/>
  <p:tag name="ALLOWFONTSUBSTITUTION" val="False"/>
  <p:tag name="BITMAPFORMAT" val="pngmono"/>
  <p:tag name="ORIGWIDTH" val="101"/>
  <p:tag name="PICTUREFILESIZE" val="725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10;\begin{document}&#10;$$&#10;v&#10;$$&#10;\end{document}&#10;"/>
  <p:tag name="EXTERNALNAME" val="txp_fig"/>
  <p:tag name="BLEND" val="False"/>
  <p:tag name="TRANSPARENT" val="False"/>
  <p:tag name="KEEPFILES" val="False"/>
  <p:tag name="DEBUGPAUSE" val="False"/>
  <p:tag name="RESOLUTION" val="1200"/>
  <p:tag name="TIMEOUT" val="(none)"/>
  <p:tag name="BOXWIDTH" val="348"/>
  <p:tag name="BOXHEIGHT" val="270"/>
  <p:tag name="BOXFONT" val="10"/>
  <p:tag name="BOXWRAP" val="False"/>
  <p:tag name="WORKAROUNDTRANSPARENCYBUG" val="False"/>
  <p:tag name="ALLOWFONTSUBSTITUTION" val="False"/>
  <p:tag name="BITMAPFORMAT" val="pngmono"/>
  <p:tag name="ORIGWIDTH" val="10"/>
  <p:tag name="PICTUREFILESIZE" val="737"/>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10;\begin{document}&#10;$$&#10;w&#10;$$&#10;\end{document}&#10;"/>
  <p:tag name="EXTERNALNAME" val="txp_fig"/>
  <p:tag name="BLEND" val="False"/>
  <p:tag name="TRANSPARENT" val="False"/>
  <p:tag name="KEEPFILES" val="False"/>
  <p:tag name="DEBUGPAUSE" val="False"/>
  <p:tag name="RESOLUTION" val="1200"/>
  <p:tag name="TIMEOUT" val="(none)"/>
  <p:tag name="BOXWIDTH" val="348"/>
  <p:tag name="BOXHEIGHT" val="270"/>
  <p:tag name="BOXFONT" val="10"/>
  <p:tag name="BOXWRAP" val="False"/>
  <p:tag name="WORKAROUNDTRANSPARENCYBUG" val="False"/>
  <p:tag name="ALLOWFONTSUBSTITUTION" val="False"/>
  <p:tag name="BITMAPFORMAT" val="pngmono"/>
  <p:tag name="ORIGWIDTH" val="15"/>
  <p:tag name="PICTUREFILESIZE" val="960"/>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usepackage{color}&#10;&#10;\begin{document}&#10;&#10;$$&#10;p_u(w)&#10;$$&#10;&#10;\end{document}&#10;"/>
  <p:tag name="EXTERNALNAME" val="txp_fig"/>
  <p:tag name="BLEND" val="False"/>
  <p:tag name="TRANSPARENT" val="False"/>
  <p:tag name="KEEPFILES" val="False"/>
  <p:tag name="DEBUGPAUSE" val="False"/>
  <p:tag name="RESOLUTION" val="1200"/>
  <p:tag name="TIMEOUT" val="(none)"/>
  <p:tag name="BOXWIDTH" val="348"/>
  <p:tag name="BOXHEIGHT" val="270"/>
  <p:tag name="BOXFONT" val="10"/>
  <p:tag name="BOXWRAP" val="False"/>
  <p:tag name="WORKAROUNDTRANSPARENCYBUG" val="False"/>
  <p:tag name="ALLOWFONTSUBSTITUTION" val="False"/>
  <p:tag name="BITMAPFORMAT" val="pngmono"/>
  <p:tag name="ORIGWIDTH" val="55"/>
  <p:tag name="PICTUREFILESIZE" val="3769"/>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10;\begin{document}&#10;$$&#10;w&#10;$$&#10;\end{document}&#10;"/>
  <p:tag name="EXTERNALNAME" val="txp_fig"/>
  <p:tag name="BLEND" val="False"/>
  <p:tag name="TRANSPARENT" val="False"/>
  <p:tag name="KEEPFILES" val="False"/>
  <p:tag name="DEBUGPAUSE" val="False"/>
  <p:tag name="RESOLUTION" val="1200"/>
  <p:tag name="TIMEOUT" val="(none)"/>
  <p:tag name="BOXWIDTH" val="348"/>
  <p:tag name="BOXHEIGHT" val="270"/>
  <p:tag name="BOXFONT" val="10"/>
  <p:tag name="BOXWRAP" val="False"/>
  <p:tag name="WORKAROUNDTRANSPARENCYBUG" val="False"/>
  <p:tag name="ALLOWFONTSUBSTITUTION" val="False"/>
  <p:tag name="BITMAPFORMAT" val="pngmono"/>
  <p:tag name="ORIGWIDTH" val="15"/>
  <p:tag name="PICTUREFILESIZE" val="960"/>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usepackage{color}&#10;&#10;\begin{document}&#10;&#10;$$&#10;p_v(w)&#10;$$&#10;&#10;\end{document}&#10;"/>
  <p:tag name="EXTERNALNAME" val="txp_fig"/>
  <p:tag name="BLEND" val="False"/>
  <p:tag name="TRANSPARENT" val="False"/>
  <p:tag name="KEEPFILES" val="False"/>
  <p:tag name="DEBUGPAUSE" val="False"/>
  <p:tag name="RESOLUTION" val="1200"/>
  <p:tag name="TIMEOUT" val="(none)"/>
  <p:tag name="BOXWIDTH" val="348"/>
  <p:tag name="BOXHEIGHT" val="270"/>
  <p:tag name="BOXFONT" val="10"/>
  <p:tag name="BOXWRAP" val="False"/>
  <p:tag name="WORKAROUNDTRANSPARENCYBUG" val="False"/>
  <p:tag name="ALLOWFONTSUBSTITUTION" val="False"/>
  <p:tag name="BITMAPFORMAT" val="pngmono"/>
  <p:tag name="ORIGWIDTH" val="55"/>
  <p:tag name="PICTUREFILESIZE" val="3729"/>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10;\begin{document}&#10;$$&#10;u&#10;$$&#10;\end{document}&#10;"/>
  <p:tag name="EXTERNALNAME" val="txp_fig"/>
  <p:tag name="BLEND" val="False"/>
  <p:tag name="TRANSPARENT" val="False"/>
  <p:tag name="KEEPFILES" val="False"/>
  <p:tag name="DEBUGPAUSE" val="False"/>
  <p:tag name="RESOLUTION" val="1200"/>
  <p:tag name="TIMEOUT" val="(none)"/>
  <p:tag name="BOXWIDTH" val="348"/>
  <p:tag name="BOXHEIGHT" val="270"/>
  <p:tag name="BOXFONT" val="10"/>
  <p:tag name="BOXWRAP" val="False"/>
  <p:tag name="WORKAROUNDTRANSPARENCYBUG" val="False"/>
  <p:tag name="ALLOWFONTSUBSTITUTION" val="False"/>
  <p:tag name="BITMAPFORMAT" val="pngmono"/>
  <p:tag name="ORIGWIDTH" val="12"/>
  <p:tag name="PICTUREFILESIZE" val="775"/>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10;\begin{document}&#10;$$&#10;v_0&#10;$$&#10;\end{document}&#10;"/>
  <p:tag name="EXTERNALNAME" val="txp_fig"/>
  <p:tag name="BLEND" val="False"/>
  <p:tag name="TRANSPARENT" val="False"/>
  <p:tag name="KEEPFILES" val="False"/>
  <p:tag name="DEBUGPAUSE" val="False"/>
  <p:tag name="RESOLUTION" val="1200"/>
  <p:tag name="TIMEOUT" val="(none)"/>
  <p:tag name="BOXWIDTH" val="348"/>
  <p:tag name="BOXHEIGHT" val="270"/>
  <p:tag name="BOXFONT" val="10"/>
  <p:tag name="BOXWRAP" val="False"/>
  <p:tag name="WORKAROUNDTRANSPARENCYBUG" val="False"/>
  <p:tag name="ALLOWFONTSUBSTITUTION" val="False"/>
  <p:tag name="BITMAPFORMAT" val="pngmono"/>
  <p:tag name="ORIGWIDTH" val="20"/>
  <p:tag name="PICTUREFILESIZE" val="1314"/>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10;\begin{document}&#10;$$&#10;u_0&#10;$$&#10;\end{document}&#10;"/>
  <p:tag name="EXTERNALNAME" val="txp_fig"/>
  <p:tag name="BLEND" val="False"/>
  <p:tag name="TRANSPARENT" val="False"/>
  <p:tag name="KEEPFILES" val="False"/>
  <p:tag name="DEBUGPAUSE" val="False"/>
  <p:tag name="RESOLUTION" val="1200"/>
  <p:tag name="TIMEOUT" val="(none)"/>
  <p:tag name="BOXWIDTH" val="348"/>
  <p:tag name="BOXHEIGHT" val="270"/>
  <p:tag name="BOXFONT" val="10"/>
  <p:tag name="BOXWRAP" val="False"/>
  <p:tag name="WORKAROUNDTRANSPARENCYBUG" val="False"/>
  <p:tag name="ALLOWFONTSUBSTITUTION" val="False"/>
  <p:tag name="BITMAPFORMAT" val="pngmono"/>
  <p:tag name="ORIGWIDTH" val="21"/>
  <p:tag name="PICTUREFILESIZE" val="1354"/>
</p:tagLst>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GreyTop</Template>
  <TotalTime>4766</TotalTime>
  <Words>2692</Words>
  <Application>Microsoft Office PowerPoint</Application>
  <PresentationFormat>On-screen Show (4:3)</PresentationFormat>
  <Paragraphs>461</Paragraphs>
  <Slides>81</Slides>
  <Notes>61</Notes>
  <HiddenSlides>1</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Wisp</vt:lpstr>
      <vt:lpstr>CS4055 Digital Image Processing </vt:lpstr>
      <vt:lpstr>Contents</vt:lpstr>
      <vt:lpstr>Grey Levels</vt:lpstr>
      <vt:lpstr>Image Enhancement</vt:lpstr>
      <vt:lpstr>Image Enhancement Examples</vt:lpstr>
      <vt:lpstr>Image Enhancement Examples...</vt:lpstr>
      <vt:lpstr>Image Enhancement Examples...</vt:lpstr>
      <vt:lpstr>Image Enhancement Examples...</vt:lpstr>
      <vt:lpstr>Spatial &amp; Frequency Domains</vt:lpstr>
      <vt:lpstr>Basic Spatial Domain Image Enhancement</vt:lpstr>
      <vt:lpstr>Point Processing</vt:lpstr>
      <vt:lpstr>Point Processing Example:  Negative Images</vt:lpstr>
      <vt:lpstr>Point Processing Example:  Negative Images...</vt:lpstr>
      <vt:lpstr>Point Processing Example:  Thresholding</vt:lpstr>
      <vt:lpstr>Point Processing Example:   Thresholding...</vt:lpstr>
      <vt:lpstr>Intensity Transformations</vt:lpstr>
      <vt:lpstr>Basic Grey Level Transformations</vt:lpstr>
      <vt:lpstr>Logarithmic Transformations</vt:lpstr>
      <vt:lpstr>Logarithmic Transformations...</vt:lpstr>
      <vt:lpstr>Logarithmic Transformations...</vt:lpstr>
      <vt:lpstr>Power Law Transformations</vt:lpstr>
      <vt:lpstr>Power Law Transformations...</vt:lpstr>
      <vt:lpstr>Power Law Example</vt:lpstr>
      <vt:lpstr>Power Law Example…</vt:lpstr>
      <vt:lpstr>Power Law Example…</vt:lpstr>
      <vt:lpstr>Power Law Example…</vt:lpstr>
      <vt:lpstr>Power Law Example…</vt:lpstr>
      <vt:lpstr>Power Law Example</vt:lpstr>
      <vt:lpstr>Power Law Example...</vt:lpstr>
      <vt:lpstr>Power Law Transformations (cont…)</vt:lpstr>
      <vt:lpstr>Gamma Correction</vt:lpstr>
      <vt:lpstr>More Contrast Issues</vt:lpstr>
      <vt:lpstr>Piecewise Linear Transformation Functions</vt:lpstr>
      <vt:lpstr>Contrast Stretching</vt:lpstr>
      <vt:lpstr>Contrast Stretching</vt:lpstr>
      <vt:lpstr>Gray Level Slicing</vt:lpstr>
      <vt:lpstr>Bit Plane Slicing</vt:lpstr>
      <vt:lpstr>Bit Plane Slicing…</vt:lpstr>
      <vt:lpstr>Bit Plane Slicing…</vt:lpstr>
      <vt:lpstr>Bit Plane Slicing…</vt:lpstr>
      <vt:lpstr>Bit Plane Slicing…</vt:lpstr>
      <vt:lpstr>Bit Plane Slicing...</vt:lpstr>
      <vt:lpstr>Bit Plane Slicing…</vt:lpstr>
      <vt:lpstr>Bit Plane Slicing…</vt:lpstr>
      <vt:lpstr>Bit Plane Slicing…</vt:lpstr>
      <vt:lpstr>Bit Plane Slicing…</vt:lpstr>
      <vt:lpstr>Bit Plane Slicing…</vt:lpstr>
      <vt:lpstr>Bit Plane Slicing…</vt:lpstr>
      <vt:lpstr>Bit Plane Slicing…</vt:lpstr>
      <vt:lpstr>Bit Plane Slicing…</vt:lpstr>
      <vt:lpstr>Image Histograms</vt:lpstr>
      <vt:lpstr>Histogram Examples…</vt:lpstr>
      <vt:lpstr>Histogram Equalisation</vt:lpstr>
      <vt:lpstr>Histogram Equalization</vt:lpstr>
      <vt:lpstr>Calculate the Histogram</vt:lpstr>
      <vt:lpstr>Normalize the Histogram </vt:lpstr>
      <vt:lpstr>Cumulative Distribution Function (CDF)</vt:lpstr>
      <vt:lpstr>Histogram Equalization</vt:lpstr>
      <vt:lpstr>Apply the Mapping </vt:lpstr>
      <vt:lpstr>Example (LLM)</vt:lpstr>
      <vt:lpstr>Histogram</vt:lpstr>
      <vt:lpstr>Normalize (each pixel/64 (8*8))</vt:lpstr>
      <vt:lpstr>Cumulative Distribution Function (CDF) by summing up the normalized histogram values</vt:lpstr>
      <vt:lpstr>Multiply the CDF values by 255 and round to the nearest integer  </vt:lpstr>
      <vt:lpstr>Apply Mapping</vt:lpstr>
      <vt:lpstr>Histogram Equalisation</vt:lpstr>
      <vt:lpstr>Histogram Equalization Contrast Enhancement </vt:lpstr>
      <vt:lpstr>Histogram Equalisation</vt:lpstr>
      <vt:lpstr>Histogram Equalisation</vt:lpstr>
      <vt:lpstr>Equalisation Transformation Function</vt:lpstr>
      <vt:lpstr>Equalisation Examples</vt:lpstr>
      <vt:lpstr>Equalisation Transformation Functions</vt:lpstr>
      <vt:lpstr>Equalisation Examples</vt:lpstr>
      <vt:lpstr>Equalisation Transformation Functions</vt:lpstr>
      <vt:lpstr>Equalisation Examples (cont…)</vt:lpstr>
      <vt:lpstr>Equalisation Transformation Functions</vt:lpstr>
      <vt:lpstr>Difference B/W CS and HE</vt:lpstr>
      <vt:lpstr>Difference B/W CS and HE</vt:lpstr>
      <vt:lpstr>Exercise Histogram Equalization</vt:lpstr>
      <vt:lpstr>Summary</vt:lpstr>
      <vt:lpstr>Quiz # 01 Dated: 15-09-2023</vt:lpstr>
    </vt:vector>
  </TitlesOfParts>
  <Company>Dublin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 Introduction</dc:title>
  <dc:creator>Brian Mac Namee</dc:creator>
  <cp:lastModifiedBy>tanoli</cp:lastModifiedBy>
  <cp:revision>695</cp:revision>
  <dcterms:created xsi:type="dcterms:W3CDTF">2009-02-18T20:13:19Z</dcterms:created>
  <dcterms:modified xsi:type="dcterms:W3CDTF">2023-09-14T11:29:15Z</dcterms:modified>
</cp:coreProperties>
</file>